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4" r:id="rId3"/>
    <p:sldId id="360" r:id="rId4"/>
    <p:sldId id="382" r:id="rId5"/>
    <p:sldId id="384" r:id="rId6"/>
    <p:sldId id="258" r:id="rId7"/>
    <p:sldId id="259" r:id="rId8"/>
    <p:sldId id="387" r:id="rId9"/>
    <p:sldId id="385" r:id="rId10"/>
    <p:sldId id="389" r:id="rId11"/>
    <p:sldId id="388" r:id="rId12"/>
    <p:sldId id="390" r:id="rId13"/>
    <p:sldId id="386" r:id="rId14"/>
    <p:sldId id="35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14C778-095B-4F81-82A4-4D667F0C7792}" v="99" dt="2023-05-24T06:53:44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3537" autoAdjust="0"/>
  </p:normalViewPr>
  <p:slideViewPr>
    <p:cSldViewPr snapToGrid="0">
      <p:cViewPr varScale="1">
        <p:scale>
          <a:sx n="82" d="100"/>
          <a:sy n="82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5d7c516b-9dcd-41a8-99d3-54425d29895b" providerId="ADAL" clId="{F6D06934-AC49-4754-99CC-934F5713297F}"/>
    <pc:docChg chg="undo custSel addSld delSld modSld sldOrd">
      <pc:chgData name="Gerjan de Ruiter" userId="5d7c516b-9dcd-41a8-99d3-54425d29895b" providerId="ADAL" clId="{F6D06934-AC49-4754-99CC-934F5713297F}" dt="2023-05-09T13:58:59.799" v="4531" actId="5793"/>
      <pc:docMkLst>
        <pc:docMk/>
      </pc:docMkLst>
      <pc:sldChg chg="addSp delSp modSp new mod">
        <pc:chgData name="Gerjan de Ruiter" userId="5d7c516b-9dcd-41a8-99d3-54425d29895b" providerId="ADAL" clId="{F6D06934-AC49-4754-99CC-934F5713297F}" dt="2023-05-09T12:40:39.317" v="55" actId="21"/>
        <pc:sldMkLst>
          <pc:docMk/>
          <pc:sldMk cId="3324914693" sldId="256"/>
        </pc:sldMkLst>
        <pc:spChg chg="mod">
          <ac:chgData name="Gerjan de Ruiter" userId="5d7c516b-9dcd-41a8-99d3-54425d29895b" providerId="ADAL" clId="{F6D06934-AC49-4754-99CC-934F5713297F}" dt="2023-05-09T12:40:21.604" v="22" actId="20577"/>
          <ac:spMkLst>
            <pc:docMk/>
            <pc:sldMk cId="3324914693" sldId="256"/>
            <ac:spMk id="2" creationId="{4A8C7998-2618-4914-222C-959F8BB4F38D}"/>
          </ac:spMkLst>
        </pc:spChg>
        <pc:spChg chg="mod">
          <ac:chgData name="Gerjan de Ruiter" userId="5d7c516b-9dcd-41a8-99d3-54425d29895b" providerId="ADAL" clId="{F6D06934-AC49-4754-99CC-934F5713297F}" dt="2023-05-09T12:40:33.615" v="54" actId="20577"/>
          <ac:spMkLst>
            <pc:docMk/>
            <pc:sldMk cId="3324914693" sldId="256"/>
            <ac:spMk id="3" creationId="{B1266EAB-E1E7-4D7F-667B-0880AD4FCCC4}"/>
          </ac:spMkLst>
        </pc:spChg>
        <pc:picChg chg="add del mod">
          <ac:chgData name="Gerjan de Ruiter" userId="5d7c516b-9dcd-41a8-99d3-54425d29895b" providerId="ADAL" clId="{F6D06934-AC49-4754-99CC-934F5713297F}" dt="2023-05-09T12:40:39.317" v="55" actId="21"/>
          <ac:picMkLst>
            <pc:docMk/>
            <pc:sldMk cId="3324914693" sldId="256"/>
            <ac:picMk id="4" creationId="{66F79FE1-C8FC-42F0-4323-7072667CD18C}"/>
          </ac:picMkLst>
        </pc:picChg>
      </pc:sldChg>
      <pc:sldChg chg="addSp delSp modSp new mod modClrScheme chgLayout">
        <pc:chgData name="Gerjan de Ruiter" userId="5d7c516b-9dcd-41a8-99d3-54425d29895b" providerId="ADAL" clId="{F6D06934-AC49-4754-99CC-934F5713297F}" dt="2023-05-09T12:41:12.561" v="67" actId="700"/>
        <pc:sldMkLst>
          <pc:docMk/>
          <pc:sldMk cId="3987941922" sldId="257"/>
        </pc:sldMkLst>
        <pc:spChg chg="del mod ord">
          <ac:chgData name="Gerjan de Ruiter" userId="5d7c516b-9dcd-41a8-99d3-54425d29895b" providerId="ADAL" clId="{F6D06934-AC49-4754-99CC-934F5713297F}" dt="2023-05-09T12:40:47.565" v="57" actId="700"/>
          <ac:spMkLst>
            <pc:docMk/>
            <pc:sldMk cId="3987941922" sldId="257"/>
            <ac:spMk id="2" creationId="{58E3C477-BCA7-5F01-1771-06C99DDE52CB}"/>
          </ac:spMkLst>
        </pc:spChg>
        <pc:spChg chg="del mod ord">
          <ac:chgData name="Gerjan de Ruiter" userId="5d7c516b-9dcd-41a8-99d3-54425d29895b" providerId="ADAL" clId="{F6D06934-AC49-4754-99CC-934F5713297F}" dt="2023-05-09T12:40:47.565" v="57" actId="700"/>
          <ac:spMkLst>
            <pc:docMk/>
            <pc:sldMk cId="3987941922" sldId="257"/>
            <ac:spMk id="3" creationId="{2239E926-A2BF-12F4-B61E-5BE1E4B44061}"/>
          </ac:spMkLst>
        </pc:spChg>
        <pc:spChg chg="add del mod ord">
          <ac:chgData name="Gerjan de Ruiter" userId="5d7c516b-9dcd-41a8-99d3-54425d29895b" providerId="ADAL" clId="{F6D06934-AC49-4754-99CC-934F5713297F}" dt="2023-05-09T12:41:00.346" v="62" actId="478"/>
          <ac:spMkLst>
            <pc:docMk/>
            <pc:sldMk cId="3987941922" sldId="257"/>
            <ac:spMk id="4" creationId="{85D91295-D401-166E-D789-9A99F6F03B0D}"/>
          </ac:spMkLst>
        </pc:spChg>
        <pc:spChg chg="add del mod ord">
          <ac:chgData name="Gerjan de Ruiter" userId="5d7c516b-9dcd-41a8-99d3-54425d29895b" providerId="ADAL" clId="{F6D06934-AC49-4754-99CC-934F5713297F}" dt="2023-05-09T12:40:48.587" v="58"/>
          <ac:spMkLst>
            <pc:docMk/>
            <pc:sldMk cId="3987941922" sldId="257"/>
            <ac:spMk id="5" creationId="{CF28E819-4A1D-BAFD-FDC7-4D08A01A4193}"/>
          </ac:spMkLst>
        </pc:spChg>
        <pc:spChg chg="add del mod ord">
          <ac:chgData name="Gerjan de Ruiter" userId="5d7c516b-9dcd-41a8-99d3-54425d29895b" providerId="ADAL" clId="{F6D06934-AC49-4754-99CC-934F5713297F}" dt="2023-05-09T12:41:12.561" v="67" actId="700"/>
          <ac:spMkLst>
            <pc:docMk/>
            <pc:sldMk cId="3987941922" sldId="257"/>
            <ac:spMk id="7" creationId="{591CCBA0-67F2-7811-ADB2-D648AFA90B96}"/>
          </ac:spMkLst>
        </pc:spChg>
        <pc:spChg chg="add del mod ord">
          <ac:chgData name="Gerjan de Ruiter" userId="5d7c516b-9dcd-41a8-99d3-54425d29895b" providerId="ADAL" clId="{F6D06934-AC49-4754-99CC-934F5713297F}" dt="2023-05-09T12:41:12.561" v="67" actId="700"/>
          <ac:spMkLst>
            <pc:docMk/>
            <pc:sldMk cId="3987941922" sldId="257"/>
            <ac:spMk id="8" creationId="{322AE62A-0411-60E8-E133-03331BD768F1}"/>
          </ac:spMkLst>
        </pc:spChg>
        <pc:spChg chg="add del mod ord">
          <ac:chgData name="Gerjan de Ruiter" userId="5d7c516b-9dcd-41a8-99d3-54425d29895b" providerId="ADAL" clId="{F6D06934-AC49-4754-99CC-934F5713297F}" dt="2023-05-09T12:41:12.561" v="67" actId="700"/>
          <ac:spMkLst>
            <pc:docMk/>
            <pc:sldMk cId="3987941922" sldId="257"/>
            <ac:spMk id="9" creationId="{B78FC7AC-B0F1-4000-85D7-C795F4CCBF3A}"/>
          </ac:spMkLst>
        </pc:spChg>
        <pc:picChg chg="add mod ord">
          <ac:chgData name="Gerjan de Ruiter" userId="5d7c516b-9dcd-41a8-99d3-54425d29895b" providerId="ADAL" clId="{F6D06934-AC49-4754-99CC-934F5713297F}" dt="2023-05-09T12:41:12.561" v="67" actId="700"/>
          <ac:picMkLst>
            <pc:docMk/>
            <pc:sldMk cId="3987941922" sldId="257"/>
            <ac:picMk id="6" creationId="{5F19CAAF-3C6E-7D73-F438-E07780443B26}"/>
          </ac:picMkLst>
        </pc:picChg>
      </pc:sldChg>
      <pc:sldChg chg="addSp delSp modSp new mod ord modClrScheme chgLayout">
        <pc:chgData name="Gerjan de Ruiter" userId="5d7c516b-9dcd-41a8-99d3-54425d29895b" providerId="ADAL" clId="{F6D06934-AC49-4754-99CC-934F5713297F}" dt="2023-05-09T13:52:23.379" v="4426"/>
        <pc:sldMkLst>
          <pc:docMk/>
          <pc:sldMk cId="3130504023" sldId="258"/>
        </pc:sldMkLst>
        <pc:spChg chg="mod">
          <ac:chgData name="Gerjan de Ruiter" userId="5d7c516b-9dcd-41a8-99d3-54425d29895b" providerId="ADAL" clId="{F6D06934-AC49-4754-99CC-934F5713297F}" dt="2023-05-09T12:45:32.371" v="473" actId="26606"/>
          <ac:spMkLst>
            <pc:docMk/>
            <pc:sldMk cId="3130504023" sldId="258"/>
            <ac:spMk id="2" creationId="{BC53CE6F-F475-2751-8C5E-4D16DCF29CC1}"/>
          </ac:spMkLst>
        </pc:spChg>
        <pc:spChg chg="add del mod">
          <ac:chgData name="Gerjan de Ruiter" userId="5d7c516b-9dcd-41a8-99d3-54425d29895b" providerId="ADAL" clId="{F6D06934-AC49-4754-99CC-934F5713297F}" dt="2023-05-09T12:45:32.371" v="473" actId="26606"/>
          <ac:spMkLst>
            <pc:docMk/>
            <pc:sldMk cId="3130504023" sldId="258"/>
            <ac:spMk id="3" creationId="{38F5F8E5-FE24-E454-9CE1-DFF6626C1BC2}"/>
          </ac:spMkLst>
        </pc:spChg>
        <pc:spChg chg="add del">
          <ac:chgData name="Gerjan de Ruiter" userId="5d7c516b-9dcd-41a8-99d3-54425d29895b" providerId="ADAL" clId="{F6D06934-AC49-4754-99CC-934F5713297F}" dt="2023-05-09T12:45:32.371" v="473" actId="26606"/>
          <ac:spMkLst>
            <pc:docMk/>
            <pc:sldMk cId="3130504023" sldId="258"/>
            <ac:spMk id="4" creationId="{1BA40F29-7361-BC18-57C2-6D08211CBC57}"/>
          </ac:spMkLst>
        </pc:spChg>
        <pc:spChg chg="add del">
          <ac:chgData name="Gerjan de Ruiter" userId="5d7c516b-9dcd-41a8-99d3-54425d29895b" providerId="ADAL" clId="{F6D06934-AC49-4754-99CC-934F5713297F}" dt="2023-05-09T12:45:32.371" v="473" actId="26606"/>
          <ac:spMkLst>
            <pc:docMk/>
            <pc:sldMk cId="3130504023" sldId="258"/>
            <ac:spMk id="5" creationId="{C1FF8684-48DE-6447-58B8-7BB165A281EE}"/>
          </ac:spMkLst>
        </pc:spChg>
        <pc:spChg chg="add del">
          <ac:chgData name="Gerjan de Ruiter" userId="5d7c516b-9dcd-41a8-99d3-54425d29895b" providerId="ADAL" clId="{F6D06934-AC49-4754-99CC-934F5713297F}" dt="2023-05-09T12:45:26.555" v="464" actId="26606"/>
          <ac:spMkLst>
            <pc:docMk/>
            <pc:sldMk cId="3130504023" sldId="258"/>
            <ac:spMk id="11" creationId="{B537BDB5-F83C-33FB-4C72-7A4D09A1B098}"/>
          </ac:spMkLst>
        </pc:spChg>
        <pc:spChg chg="add del">
          <ac:chgData name="Gerjan de Ruiter" userId="5d7c516b-9dcd-41a8-99d3-54425d29895b" providerId="ADAL" clId="{F6D06934-AC49-4754-99CC-934F5713297F}" dt="2023-05-09T12:45:32.314" v="472" actId="26606"/>
          <ac:spMkLst>
            <pc:docMk/>
            <pc:sldMk cId="3130504023" sldId="258"/>
            <ac:spMk id="12" creationId="{D662538F-E307-F279-0CE2-5482BF1B2AF9}"/>
          </ac:spMkLst>
        </pc:spChg>
        <pc:spChg chg="add del">
          <ac:chgData name="Gerjan de Ruiter" userId="5d7c516b-9dcd-41a8-99d3-54425d29895b" providerId="ADAL" clId="{F6D06934-AC49-4754-99CC-934F5713297F}" dt="2023-05-09T12:45:32.314" v="472" actId="26606"/>
          <ac:spMkLst>
            <pc:docMk/>
            <pc:sldMk cId="3130504023" sldId="258"/>
            <ac:spMk id="14" creationId="{E20CEBFE-18FB-6068-9217-274597E5EAA7}"/>
          </ac:spMkLst>
        </pc:spChg>
        <pc:spChg chg="add del mod">
          <ac:chgData name="Gerjan de Ruiter" userId="5d7c516b-9dcd-41a8-99d3-54425d29895b" providerId="ADAL" clId="{F6D06934-AC49-4754-99CC-934F5713297F}" dt="2023-05-09T12:45:29.616" v="468" actId="26606"/>
          <ac:spMkLst>
            <pc:docMk/>
            <pc:sldMk cId="3130504023" sldId="258"/>
            <ac:spMk id="16" creationId="{49F54ACB-8481-D3EA-0F4D-D30FAC92093F}"/>
          </ac:spMkLst>
        </pc:spChg>
        <pc:spChg chg="add del">
          <ac:chgData name="Gerjan de Ruiter" userId="5d7c516b-9dcd-41a8-99d3-54425d29895b" providerId="ADAL" clId="{F6D06934-AC49-4754-99CC-934F5713297F}" dt="2023-05-09T12:45:30.768" v="470" actId="26606"/>
          <ac:spMkLst>
            <pc:docMk/>
            <pc:sldMk cId="3130504023" sldId="258"/>
            <ac:spMk id="19" creationId="{B537BDB5-F83C-33FB-4C72-7A4D09A1B098}"/>
          </ac:spMkLst>
        </pc:spChg>
        <pc:spChg chg="add">
          <ac:chgData name="Gerjan de Ruiter" userId="5d7c516b-9dcd-41a8-99d3-54425d29895b" providerId="ADAL" clId="{F6D06934-AC49-4754-99CC-934F5713297F}" dt="2023-05-09T12:45:32.371" v="473" actId="26606"/>
          <ac:spMkLst>
            <pc:docMk/>
            <pc:sldMk cId="3130504023" sldId="258"/>
            <ac:spMk id="23" creationId="{38F5F8E5-FE24-E454-9CE1-DFF6626C1BC2}"/>
          </ac:spMkLst>
        </pc:spChg>
        <pc:spChg chg="add">
          <ac:chgData name="Gerjan de Ruiter" userId="5d7c516b-9dcd-41a8-99d3-54425d29895b" providerId="ADAL" clId="{F6D06934-AC49-4754-99CC-934F5713297F}" dt="2023-05-09T12:45:32.371" v="473" actId="26606"/>
          <ac:spMkLst>
            <pc:docMk/>
            <pc:sldMk cId="3130504023" sldId="258"/>
            <ac:spMk id="25" creationId="{B537BDB5-F83C-33FB-4C72-7A4D09A1B098}"/>
          </ac:spMkLst>
        </pc:spChg>
        <pc:graphicFrameChg chg="add del">
          <ac:chgData name="Gerjan de Ruiter" userId="5d7c516b-9dcd-41a8-99d3-54425d29895b" providerId="ADAL" clId="{F6D06934-AC49-4754-99CC-934F5713297F}" dt="2023-05-09T12:45:32.314" v="472" actId="26606"/>
          <ac:graphicFrameMkLst>
            <pc:docMk/>
            <pc:sldMk cId="3130504023" sldId="258"/>
            <ac:graphicFrameMk id="21" creationId="{9E88403D-2A57-C573-68CE-2566CE9FBDA9}"/>
          </ac:graphicFrameMkLst>
        </pc:graphicFrameChg>
        <pc:picChg chg="add del">
          <ac:chgData name="Gerjan de Ruiter" userId="5d7c516b-9dcd-41a8-99d3-54425d29895b" providerId="ADAL" clId="{F6D06934-AC49-4754-99CC-934F5713297F}" dt="2023-05-09T12:45:26.555" v="464" actId="26606"/>
          <ac:picMkLst>
            <pc:docMk/>
            <pc:sldMk cId="3130504023" sldId="258"/>
            <ac:picMk id="7" creationId="{D6AE6484-A206-4FE6-F454-7FCA1BDEF9CE}"/>
          </ac:picMkLst>
        </pc:picChg>
        <pc:picChg chg="add del">
          <ac:chgData name="Gerjan de Ruiter" userId="5d7c516b-9dcd-41a8-99d3-54425d29895b" providerId="ADAL" clId="{F6D06934-AC49-4754-99CC-934F5713297F}" dt="2023-05-09T12:45:32.314" v="472" actId="26606"/>
          <ac:picMkLst>
            <pc:docMk/>
            <pc:sldMk cId="3130504023" sldId="258"/>
            <ac:picMk id="8" creationId="{8A6FB1DE-EADD-3A55-D1FB-47D4D002BE1A}"/>
          </ac:picMkLst>
        </pc:picChg>
        <pc:picChg chg="add del">
          <ac:chgData name="Gerjan de Ruiter" userId="5d7c516b-9dcd-41a8-99d3-54425d29895b" providerId="ADAL" clId="{F6D06934-AC49-4754-99CC-934F5713297F}" dt="2023-05-09T12:45:27.913" v="466" actId="26606"/>
          <ac:picMkLst>
            <pc:docMk/>
            <pc:sldMk cId="3130504023" sldId="258"/>
            <ac:picMk id="13" creationId="{82AEAD5D-C10F-7614-B074-0F4EB24422FF}"/>
          </ac:picMkLst>
        </pc:picChg>
        <pc:picChg chg="add del">
          <ac:chgData name="Gerjan de Ruiter" userId="5d7c516b-9dcd-41a8-99d3-54425d29895b" providerId="ADAL" clId="{F6D06934-AC49-4754-99CC-934F5713297F}" dt="2023-05-09T12:45:29.616" v="468" actId="26606"/>
          <ac:picMkLst>
            <pc:docMk/>
            <pc:sldMk cId="3130504023" sldId="258"/>
            <ac:picMk id="15" creationId="{9A399B67-DFA3-B8E4-0614-88954B5C75D6}"/>
          </ac:picMkLst>
        </pc:picChg>
        <pc:picChg chg="add del">
          <ac:chgData name="Gerjan de Ruiter" userId="5d7c516b-9dcd-41a8-99d3-54425d29895b" providerId="ADAL" clId="{F6D06934-AC49-4754-99CC-934F5713297F}" dt="2023-05-09T12:45:30.768" v="470" actId="26606"/>
          <ac:picMkLst>
            <pc:docMk/>
            <pc:sldMk cId="3130504023" sldId="258"/>
            <ac:picMk id="18" creationId="{D6AE6484-A206-4FE6-F454-7FCA1BDEF9CE}"/>
          </ac:picMkLst>
        </pc:picChg>
        <pc:picChg chg="add del">
          <ac:chgData name="Gerjan de Ruiter" userId="5d7c516b-9dcd-41a8-99d3-54425d29895b" providerId="ADAL" clId="{F6D06934-AC49-4754-99CC-934F5713297F}" dt="2023-05-09T12:45:34.295" v="474" actId="478"/>
          <ac:picMkLst>
            <pc:docMk/>
            <pc:sldMk cId="3130504023" sldId="258"/>
            <ac:picMk id="24" creationId="{D6AE6484-A206-4FE6-F454-7FCA1BDEF9CE}"/>
          </ac:picMkLst>
        </pc:picChg>
      </pc:sldChg>
      <pc:sldChg chg="modSp new mod">
        <pc:chgData name="Gerjan de Ruiter" userId="5d7c516b-9dcd-41a8-99d3-54425d29895b" providerId="ADAL" clId="{F6D06934-AC49-4754-99CC-934F5713297F}" dt="2023-05-09T13:17:50.987" v="658" actId="20577"/>
        <pc:sldMkLst>
          <pc:docMk/>
          <pc:sldMk cId="1420006679" sldId="259"/>
        </pc:sldMkLst>
        <pc:spChg chg="mod">
          <ac:chgData name="Gerjan de Ruiter" userId="5d7c516b-9dcd-41a8-99d3-54425d29895b" providerId="ADAL" clId="{F6D06934-AC49-4754-99CC-934F5713297F}" dt="2023-05-09T12:45:47.493" v="482" actId="20577"/>
          <ac:spMkLst>
            <pc:docMk/>
            <pc:sldMk cId="1420006679" sldId="259"/>
            <ac:spMk id="2" creationId="{0F834FCF-DAF9-A541-2510-CE3A6905E10C}"/>
          </ac:spMkLst>
        </pc:spChg>
        <pc:spChg chg="mod">
          <ac:chgData name="Gerjan de Ruiter" userId="5d7c516b-9dcd-41a8-99d3-54425d29895b" providerId="ADAL" clId="{F6D06934-AC49-4754-99CC-934F5713297F}" dt="2023-05-09T13:17:50.987" v="658" actId="20577"/>
          <ac:spMkLst>
            <pc:docMk/>
            <pc:sldMk cId="1420006679" sldId="259"/>
            <ac:spMk id="3" creationId="{3C700A5F-DB6D-BE70-29E4-7456F17084D4}"/>
          </ac:spMkLst>
        </pc:spChg>
      </pc:sldChg>
      <pc:sldChg chg="addSp delSp modSp new mod modClrScheme chgLayout">
        <pc:chgData name="Gerjan de Ruiter" userId="5d7c516b-9dcd-41a8-99d3-54425d29895b" providerId="ADAL" clId="{F6D06934-AC49-4754-99CC-934F5713297F}" dt="2023-05-09T13:24:29.947" v="1491" actId="20577"/>
        <pc:sldMkLst>
          <pc:docMk/>
          <pc:sldMk cId="4057539356" sldId="260"/>
        </pc:sldMkLst>
        <pc:spChg chg="del mod ord">
          <ac:chgData name="Gerjan de Ruiter" userId="5d7c516b-9dcd-41a8-99d3-54425d29895b" providerId="ADAL" clId="{F6D06934-AC49-4754-99CC-934F5713297F}" dt="2023-05-09T13:18:10.311" v="660" actId="700"/>
          <ac:spMkLst>
            <pc:docMk/>
            <pc:sldMk cId="4057539356" sldId="260"/>
            <ac:spMk id="2" creationId="{62C0CB2B-5517-28F7-B857-0D723B59B286}"/>
          </ac:spMkLst>
        </pc:spChg>
        <pc:spChg chg="del mod ord">
          <ac:chgData name="Gerjan de Ruiter" userId="5d7c516b-9dcd-41a8-99d3-54425d29895b" providerId="ADAL" clId="{F6D06934-AC49-4754-99CC-934F5713297F}" dt="2023-05-09T13:18:10.311" v="660" actId="700"/>
          <ac:spMkLst>
            <pc:docMk/>
            <pc:sldMk cId="4057539356" sldId="260"/>
            <ac:spMk id="3" creationId="{53A4A996-5A42-666D-E9A9-576B0002F743}"/>
          </ac:spMkLst>
        </pc:spChg>
        <pc:spChg chg="del mod ord">
          <ac:chgData name="Gerjan de Ruiter" userId="5d7c516b-9dcd-41a8-99d3-54425d29895b" providerId="ADAL" clId="{F6D06934-AC49-4754-99CC-934F5713297F}" dt="2023-05-09T13:18:10.311" v="660" actId="700"/>
          <ac:spMkLst>
            <pc:docMk/>
            <pc:sldMk cId="4057539356" sldId="260"/>
            <ac:spMk id="4" creationId="{FA32AFF9-E4DF-CF76-87D0-CA2688FD0BC8}"/>
          </ac:spMkLst>
        </pc:spChg>
        <pc:spChg chg="del mod ord">
          <ac:chgData name="Gerjan de Ruiter" userId="5d7c516b-9dcd-41a8-99d3-54425d29895b" providerId="ADAL" clId="{F6D06934-AC49-4754-99CC-934F5713297F}" dt="2023-05-09T13:18:10.311" v="660" actId="700"/>
          <ac:spMkLst>
            <pc:docMk/>
            <pc:sldMk cId="4057539356" sldId="260"/>
            <ac:spMk id="5" creationId="{39C30BC6-6837-A9D1-7CF0-18A68E7C5652}"/>
          </ac:spMkLst>
        </pc:spChg>
        <pc:spChg chg="add mod ord">
          <ac:chgData name="Gerjan de Ruiter" userId="5d7c516b-9dcd-41a8-99d3-54425d29895b" providerId="ADAL" clId="{F6D06934-AC49-4754-99CC-934F5713297F}" dt="2023-05-09T13:24:21.557" v="1475" actId="20577"/>
          <ac:spMkLst>
            <pc:docMk/>
            <pc:sldMk cId="4057539356" sldId="260"/>
            <ac:spMk id="6" creationId="{B762F778-67B2-B3A6-F62F-F9DF5C75705B}"/>
          </ac:spMkLst>
        </pc:spChg>
        <pc:spChg chg="add mod ord">
          <ac:chgData name="Gerjan de Ruiter" userId="5d7c516b-9dcd-41a8-99d3-54425d29895b" providerId="ADAL" clId="{F6D06934-AC49-4754-99CC-934F5713297F}" dt="2023-05-09T13:24:29.947" v="1491" actId="20577"/>
          <ac:spMkLst>
            <pc:docMk/>
            <pc:sldMk cId="4057539356" sldId="260"/>
            <ac:spMk id="7" creationId="{B5AA44AD-3F93-A195-F5A3-5C7158534F90}"/>
          </ac:spMkLst>
        </pc:spChg>
        <pc:spChg chg="add mod ord">
          <ac:chgData name="Gerjan de Ruiter" userId="5d7c516b-9dcd-41a8-99d3-54425d29895b" providerId="ADAL" clId="{F6D06934-AC49-4754-99CC-934F5713297F}" dt="2023-05-09T13:18:10.311" v="660" actId="700"/>
          <ac:spMkLst>
            <pc:docMk/>
            <pc:sldMk cId="4057539356" sldId="260"/>
            <ac:spMk id="8" creationId="{EBFEF106-B0CB-0219-D14C-F6D22206BCFB}"/>
          </ac:spMkLst>
        </pc:spChg>
        <pc:spChg chg="add mod ord">
          <ac:chgData name="Gerjan de Ruiter" userId="5d7c516b-9dcd-41a8-99d3-54425d29895b" providerId="ADAL" clId="{F6D06934-AC49-4754-99CC-934F5713297F}" dt="2023-05-09T13:18:10.311" v="660" actId="700"/>
          <ac:spMkLst>
            <pc:docMk/>
            <pc:sldMk cId="4057539356" sldId="260"/>
            <ac:spMk id="9" creationId="{21D36183-6CAF-EBAA-5073-F8BC6CC3EBDB}"/>
          </ac:spMkLst>
        </pc:spChg>
      </pc:sldChg>
      <pc:sldChg chg="modSp new mod">
        <pc:chgData name="Gerjan de Ruiter" userId="5d7c516b-9dcd-41a8-99d3-54425d29895b" providerId="ADAL" clId="{F6D06934-AC49-4754-99CC-934F5713297F}" dt="2023-05-09T13:27:11.037" v="1766" actId="20577"/>
        <pc:sldMkLst>
          <pc:docMk/>
          <pc:sldMk cId="1829376499" sldId="261"/>
        </pc:sldMkLst>
        <pc:spChg chg="mod">
          <ac:chgData name="Gerjan de Ruiter" userId="5d7c516b-9dcd-41a8-99d3-54425d29895b" providerId="ADAL" clId="{F6D06934-AC49-4754-99CC-934F5713297F}" dt="2023-05-09T13:27:11.037" v="1766" actId="20577"/>
          <ac:spMkLst>
            <pc:docMk/>
            <pc:sldMk cId="1829376499" sldId="261"/>
            <ac:spMk id="4" creationId="{5DD2ABA4-8F94-BBB7-1635-8A3F7BD0F4B6}"/>
          </ac:spMkLst>
        </pc:spChg>
        <pc:spChg chg="mod">
          <ac:chgData name="Gerjan de Ruiter" userId="5d7c516b-9dcd-41a8-99d3-54425d29895b" providerId="ADAL" clId="{F6D06934-AC49-4754-99CC-934F5713297F}" dt="2023-05-09T13:25:51.174" v="1519" actId="20577"/>
          <ac:spMkLst>
            <pc:docMk/>
            <pc:sldMk cId="1829376499" sldId="261"/>
            <ac:spMk id="5" creationId="{DD03802F-D673-3750-0BD2-C233C445C2A3}"/>
          </ac:spMkLst>
        </pc:spChg>
      </pc:sldChg>
      <pc:sldChg chg="modSp new mod ord modAnim">
        <pc:chgData name="Gerjan de Ruiter" userId="5d7c516b-9dcd-41a8-99d3-54425d29895b" providerId="ADAL" clId="{F6D06934-AC49-4754-99CC-934F5713297F}" dt="2023-05-09T13:40:42.415" v="3066"/>
        <pc:sldMkLst>
          <pc:docMk/>
          <pc:sldMk cId="2419259648" sldId="262"/>
        </pc:sldMkLst>
        <pc:spChg chg="mod">
          <ac:chgData name="Gerjan de Ruiter" userId="5d7c516b-9dcd-41a8-99d3-54425d29895b" providerId="ADAL" clId="{F6D06934-AC49-4754-99CC-934F5713297F}" dt="2023-05-09T13:23:20.496" v="1398" actId="20577"/>
          <ac:spMkLst>
            <pc:docMk/>
            <pc:sldMk cId="2419259648" sldId="262"/>
            <ac:spMk id="2" creationId="{EE9911AE-AC0F-01B8-94E5-0186223C3F47}"/>
          </ac:spMkLst>
        </pc:spChg>
        <pc:spChg chg="mod">
          <ac:chgData name="Gerjan de Ruiter" userId="5d7c516b-9dcd-41a8-99d3-54425d29895b" providerId="ADAL" clId="{F6D06934-AC49-4754-99CC-934F5713297F}" dt="2023-05-09T13:25:29.443" v="1505" actId="14100"/>
          <ac:spMkLst>
            <pc:docMk/>
            <pc:sldMk cId="2419259648" sldId="262"/>
            <ac:spMk id="3" creationId="{03AAC0A7-8F7B-20E1-D124-827E3EE3CEBB}"/>
          </ac:spMkLst>
        </pc:spChg>
      </pc:sldChg>
      <pc:sldChg chg="modSp add mod ord modAnim">
        <pc:chgData name="Gerjan de Ruiter" userId="5d7c516b-9dcd-41a8-99d3-54425d29895b" providerId="ADAL" clId="{F6D06934-AC49-4754-99CC-934F5713297F}" dt="2023-05-09T13:52:03.746" v="4422"/>
        <pc:sldMkLst>
          <pc:docMk/>
          <pc:sldMk cId="2810233327" sldId="263"/>
        </pc:sldMkLst>
        <pc:spChg chg="mod">
          <ac:chgData name="Gerjan de Ruiter" userId="5d7c516b-9dcd-41a8-99d3-54425d29895b" providerId="ADAL" clId="{F6D06934-AC49-4754-99CC-934F5713297F}" dt="2023-05-09T13:20:16.979" v="1134" actId="20577"/>
          <ac:spMkLst>
            <pc:docMk/>
            <pc:sldMk cId="2810233327" sldId="263"/>
            <ac:spMk id="2" creationId="{EE9911AE-AC0F-01B8-94E5-0186223C3F47}"/>
          </ac:spMkLst>
        </pc:spChg>
        <pc:spChg chg="mod">
          <ac:chgData name="Gerjan de Ruiter" userId="5d7c516b-9dcd-41a8-99d3-54425d29895b" providerId="ADAL" clId="{F6D06934-AC49-4754-99CC-934F5713297F}" dt="2023-05-09T13:19:54.159" v="1039" actId="20577"/>
          <ac:spMkLst>
            <pc:docMk/>
            <pc:sldMk cId="2810233327" sldId="263"/>
            <ac:spMk id="3" creationId="{03AAC0A7-8F7B-20E1-D124-827E3EE3CEBB}"/>
          </ac:spMkLst>
        </pc:spChg>
      </pc:sldChg>
      <pc:sldChg chg="add del">
        <pc:chgData name="Gerjan de Ruiter" userId="5d7c516b-9dcd-41a8-99d3-54425d29895b" providerId="ADAL" clId="{F6D06934-AC49-4754-99CC-934F5713297F}" dt="2023-05-09T13:22:18.854" v="1177" actId="47"/>
        <pc:sldMkLst>
          <pc:docMk/>
          <pc:sldMk cId="375127320" sldId="264"/>
        </pc:sldMkLst>
      </pc:sldChg>
      <pc:sldChg chg="addSp delSp modSp new mod ord modClrScheme modAnim chgLayout">
        <pc:chgData name="Gerjan de Ruiter" userId="5d7c516b-9dcd-41a8-99d3-54425d29895b" providerId="ADAL" clId="{F6D06934-AC49-4754-99CC-934F5713297F}" dt="2023-05-09T13:40:54.631" v="3068"/>
        <pc:sldMkLst>
          <pc:docMk/>
          <pc:sldMk cId="2149239083" sldId="264"/>
        </pc:sldMkLst>
        <pc:spChg chg="mod ord">
          <ac:chgData name="Gerjan de Ruiter" userId="5d7c516b-9dcd-41a8-99d3-54425d29895b" providerId="ADAL" clId="{F6D06934-AC49-4754-99CC-934F5713297F}" dt="2023-05-09T13:30:19.050" v="2086" actId="26606"/>
          <ac:spMkLst>
            <pc:docMk/>
            <pc:sldMk cId="2149239083" sldId="264"/>
            <ac:spMk id="2" creationId="{AC780FB2-5F50-BF35-D22F-DF3F196479D2}"/>
          </ac:spMkLst>
        </pc:spChg>
        <pc:spChg chg="del">
          <ac:chgData name="Gerjan de Ruiter" userId="5d7c516b-9dcd-41a8-99d3-54425d29895b" providerId="ADAL" clId="{F6D06934-AC49-4754-99CC-934F5713297F}" dt="2023-05-09T13:27:45.211" v="1791"/>
          <ac:spMkLst>
            <pc:docMk/>
            <pc:sldMk cId="2149239083" sldId="264"/>
            <ac:spMk id="3" creationId="{38032F0B-F45A-4EFD-DF9F-1C6AB063F4F1}"/>
          </ac:spMkLst>
        </pc:spChg>
        <pc:spChg chg="add del mod">
          <ac:chgData name="Gerjan de Ruiter" userId="5d7c516b-9dcd-41a8-99d3-54425d29895b" providerId="ADAL" clId="{F6D06934-AC49-4754-99CC-934F5713297F}" dt="2023-05-09T13:27:45.211" v="1791"/>
          <ac:spMkLst>
            <pc:docMk/>
            <pc:sldMk cId="2149239083" sldId="264"/>
            <ac:spMk id="4" creationId="{04C86C3B-A205-E146-D989-A68AF856817A}"/>
          </ac:spMkLst>
        </pc:spChg>
        <pc:spChg chg="add del mod ord">
          <ac:chgData name="Gerjan de Ruiter" userId="5d7c516b-9dcd-41a8-99d3-54425d29895b" providerId="ADAL" clId="{F6D06934-AC49-4754-99CC-934F5713297F}" dt="2023-05-09T13:27:49.331" v="1792" actId="700"/>
          <ac:spMkLst>
            <pc:docMk/>
            <pc:sldMk cId="2149239083" sldId="264"/>
            <ac:spMk id="5" creationId="{A07C3586-B4C3-399E-FB6A-3863681E8F5E}"/>
          </ac:spMkLst>
        </pc:spChg>
        <pc:spChg chg="add mod ord">
          <ac:chgData name="Gerjan de Ruiter" userId="5d7c516b-9dcd-41a8-99d3-54425d29895b" providerId="ADAL" clId="{F6D06934-AC49-4754-99CC-934F5713297F}" dt="2023-05-09T13:31:58.891" v="2367" actId="27636"/>
          <ac:spMkLst>
            <pc:docMk/>
            <pc:sldMk cId="2149239083" sldId="264"/>
            <ac:spMk id="6" creationId="{177816A0-48EC-E74E-F68B-206C2BD9ABDD}"/>
          </ac:spMkLst>
        </pc:spChg>
        <pc:spChg chg="add mod">
          <ac:chgData name="Gerjan de Ruiter" userId="5d7c516b-9dcd-41a8-99d3-54425d29895b" providerId="ADAL" clId="{F6D06934-AC49-4754-99CC-934F5713297F}" dt="2023-05-09T13:30:19.050" v="2086" actId="26606"/>
          <ac:spMkLst>
            <pc:docMk/>
            <pc:sldMk cId="2149239083" sldId="264"/>
            <ac:spMk id="12" creationId="{9EDEF4B4-9ED2-204D-3C65-61C43B0ED568}"/>
          </ac:spMkLst>
        </pc:spChg>
        <pc:picChg chg="add">
          <ac:chgData name="Gerjan de Ruiter" userId="5d7c516b-9dcd-41a8-99d3-54425d29895b" providerId="ADAL" clId="{F6D06934-AC49-4754-99CC-934F5713297F}" dt="2023-05-09T13:30:19.050" v="2086" actId="26606"/>
          <ac:picMkLst>
            <pc:docMk/>
            <pc:sldMk cId="2149239083" sldId="264"/>
            <ac:picMk id="8" creationId="{5D7314C2-8C58-78E6-C443-09B397AA4697}"/>
          </ac:picMkLst>
        </pc:picChg>
      </pc:sldChg>
      <pc:sldChg chg="modSp add mod modAnim">
        <pc:chgData name="Gerjan de Ruiter" userId="5d7c516b-9dcd-41a8-99d3-54425d29895b" providerId="ADAL" clId="{F6D06934-AC49-4754-99CC-934F5713297F}" dt="2023-05-09T13:44:51.046" v="3593" actId="20577"/>
        <pc:sldMkLst>
          <pc:docMk/>
          <pc:sldMk cId="2897529469" sldId="265"/>
        </pc:sldMkLst>
        <pc:spChg chg="mod">
          <ac:chgData name="Gerjan de Ruiter" userId="5d7c516b-9dcd-41a8-99d3-54425d29895b" providerId="ADAL" clId="{F6D06934-AC49-4754-99CC-934F5713297F}" dt="2023-05-09T13:44:51.046" v="3593" actId="20577"/>
          <ac:spMkLst>
            <pc:docMk/>
            <pc:sldMk cId="2897529469" sldId="265"/>
            <ac:spMk id="2" creationId="{EE9911AE-AC0F-01B8-94E5-0186223C3F47}"/>
          </ac:spMkLst>
        </pc:spChg>
        <pc:spChg chg="mod">
          <ac:chgData name="Gerjan de Ruiter" userId="5d7c516b-9dcd-41a8-99d3-54425d29895b" providerId="ADAL" clId="{F6D06934-AC49-4754-99CC-934F5713297F}" dt="2023-05-09T13:44:01.437" v="3369" actId="20577"/>
          <ac:spMkLst>
            <pc:docMk/>
            <pc:sldMk cId="2897529469" sldId="265"/>
            <ac:spMk id="3" creationId="{03AAC0A7-8F7B-20E1-D124-827E3EE3CEBB}"/>
          </ac:spMkLst>
        </pc:spChg>
      </pc:sldChg>
      <pc:sldChg chg="modSp add del mod">
        <pc:chgData name="Gerjan de Ruiter" userId="5d7c516b-9dcd-41a8-99d3-54425d29895b" providerId="ADAL" clId="{F6D06934-AC49-4754-99CC-934F5713297F}" dt="2023-05-09T13:40:15.566" v="3062" actId="47"/>
        <pc:sldMkLst>
          <pc:docMk/>
          <pc:sldMk cId="3583270703" sldId="266"/>
        </pc:sldMkLst>
        <pc:spChg chg="mod">
          <ac:chgData name="Gerjan de Ruiter" userId="5d7c516b-9dcd-41a8-99d3-54425d29895b" providerId="ADAL" clId="{F6D06934-AC49-4754-99CC-934F5713297F}" dt="2023-05-09T13:39:39.271" v="3052" actId="21"/>
          <ac:spMkLst>
            <pc:docMk/>
            <pc:sldMk cId="3583270703" sldId="266"/>
            <ac:spMk id="3" creationId="{03AAC0A7-8F7B-20E1-D124-827E3EE3CEBB}"/>
          </ac:spMkLst>
        </pc:spChg>
      </pc:sldChg>
      <pc:sldChg chg="modSp add del mod">
        <pc:chgData name="Gerjan de Ruiter" userId="5d7c516b-9dcd-41a8-99d3-54425d29895b" providerId="ADAL" clId="{F6D06934-AC49-4754-99CC-934F5713297F}" dt="2023-05-09T13:40:15.915" v="3063" actId="47"/>
        <pc:sldMkLst>
          <pc:docMk/>
          <pc:sldMk cId="1183815958" sldId="267"/>
        </pc:sldMkLst>
        <pc:spChg chg="mod">
          <ac:chgData name="Gerjan de Ruiter" userId="5d7c516b-9dcd-41a8-99d3-54425d29895b" providerId="ADAL" clId="{F6D06934-AC49-4754-99CC-934F5713297F}" dt="2023-05-09T13:39:47.537" v="3055" actId="21"/>
          <ac:spMkLst>
            <pc:docMk/>
            <pc:sldMk cId="1183815958" sldId="267"/>
            <ac:spMk id="3" creationId="{03AAC0A7-8F7B-20E1-D124-827E3EE3CEBB}"/>
          </ac:spMkLst>
        </pc:spChg>
      </pc:sldChg>
      <pc:sldChg chg="modSp add del mod">
        <pc:chgData name="Gerjan de Ruiter" userId="5d7c516b-9dcd-41a8-99d3-54425d29895b" providerId="ADAL" clId="{F6D06934-AC49-4754-99CC-934F5713297F}" dt="2023-05-09T13:40:16.238" v="3064" actId="47"/>
        <pc:sldMkLst>
          <pc:docMk/>
          <pc:sldMk cId="1370870685" sldId="268"/>
        </pc:sldMkLst>
        <pc:spChg chg="mod">
          <ac:chgData name="Gerjan de Ruiter" userId="5d7c516b-9dcd-41a8-99d3-54425d29895b" providerId="ADAL" clId="{F6D06934-AC49-4754-99CC-934F5713297F}" dt="2023-05-09T13:39:55.156" v="3058" actId="21"/>
          <ac:spMkLst>
            <pc:docMk/>
            <pc:sldMk cId="1370870685" sldId="268"/>
            <ac:spMk id="3" creationId="{03AAC0A7-8F7B-20E1-D124-827E3EE3CEBB}"/>
          </ac:spMkLst>
        </pc:spChg>
      </pc:sldChg>
      <pc:sldChg chg="addSp delSp modSp new mod modClrScheme chgLayout">
        <pc:chgData name="Gerjan de Ruiter" userId="5d7c516b-9dcd-41a8-99d3-54425d29895b" providerId="ADAL" clId="{F6D06934-AC49-4754-99CC-934F5713297F}" dt="2023-05-09T13:42:45.425" v="3262" actId="113"/>
        <pc:sldMkLst>
          <pc:docMk/>
          <pc:sldMk cId="1034992694" sldId="269"/>
        </pc:sldMkLst>
        <pc:spChg chg="del">
          <ac:chgData name="Gerjan de Ruiter" userId="5d7c516b-9dcd-41a8-99d3-54425d29895b" providerId="ADAL" clId="{F6D06934-AC49-4754-99CC-934F5713297F}" dt="2023-05-09T13:38:40.717" v="2891" actId="700"/>
          <ac:spMkLst>
            <pc:docMk/>
            <pc:sldMk cId="1034992694" sldId="269"/>
            <ac:spMk id="2" creationId="{9789718E-BAA5-B1BA-58EB-3107741A5DB4}"/>
          </ac:spMkLst>
        </pc:spChg>
        <pc:spChg chg="del">
          <ac:chgData name="Gerjan de Ruiter" userId="5d7c516b-9dcd-41a8-99d3-54425d29895b" providerId="ADAL" clId="{F6D06934-AC49-4754-99CC-934F5713297F}" dt="2023-05-09T13:38:40.717" v="2891" actId="700"/>
          <ac:spMkLst>
            <pc:docMk/>
            <pc:sldMk cId="1034992694" sldId="269"/>
            <ac:spMk id="3" creationId="{BADD2B19-A74E-4D59-CD4B-403A3F967B4D}"/>
          </ac:spMkLst>
        </pc:spChg>
        <pc:spChg chg="del">
          <ac:chgData name="Gerjan de Ruiter" userId="5d7c516b-9dcd-41a8-99d3-54425d29895b" providerId="ADAL" clId="{F6D06934-AC49-4754-99CC-934F5713297F}" dt="2023-05-09T13:38:40.717" v="2891" actId="700"/>
          <ac:spMkLst>
            <pc:docMk/>
            <pc:sldMk cId="1034992694" sldId="269"/>
            <ac:spMk id="4" creationId="{7E61060D-7668-AFBD-A2F9-825C43E2FF80}"/>
          </ac:spMkLst>
        </pc:spChg>
        <pc:spChg chg="del">
          <ac:chgData name="Gerjan de Ruiter" userId="5d7c516b-9dcd-41a8-99d3-54425d29895b" providerId="ADAL" clId="{F6D06934-AC49-4754-99CC-934F5713297F}" dt="2023-05-09T13:38:40.717" v="2891" actId="700"/>
          <ac:spMkLst>
            <pc:docMk/>
            <pc:sldMk cId="1034992694" sldId="269"/>
            <ac:spMk id="5" creationId="{990068B2-C4DF-400D-76F2-E971A02A1CE4}"/>
          </ac:spMkLst>
        </pc:spChg>
        <pc:spChg chg="add del mod ord">
          <ac:chgData name="Gerjan de Ruiter" userId="5d7c516b-9dcd-41a8-99d3-54425d29895b" providerId="ADAL" clId="{F6D06934-AC49-4754-99CC-934F5713297F}" dt="2023-05-09T13:38:51.045" v="2892" actId="700"/>
          <ac:spMkLst>
            <pc:docMk/>
            <pc:sldMk cId="1034992694" sldId="269"/>
            <ac:spMk id="6" creationId="{C970BC91-DFDB-3478-DBED-76C313181270}"/>
          </ac:spMkLst>
        </pc:spChg>
        <pc:spChg chg="add del mod ord">
          <ac:chgData name="Gerjan de Ruiter" userId="5d7c516b-9dcd-41a8-99d3-54425d29895b" providerId="ADAL" clId="{F6D06934-AC49-4754-99CC-934F5713297F}" dt="2023-05-09T13:38:51.045" v="2892" actId="700"/>
          <ac:spMkLst>
            <pc:docMk/>
            <pc:sldMk cId="1034992694" sldId="269"/>
            <ac:spMk id="7" creationId="{7843B5A0-F615-4544-42F3-31C742234167}"/>
          </ac:spMkLst>
        </pc:spChg>
        <pc:spChg chg="add del mod ord">
          <ac:chgData name="Gerjan de Ruiter" userId="5d7c516b-9dcd-41a8-99d3-54425d29895b" providerId="ADAL" clId="{F6D06934-AC49-4754-99CC-934F5713297F}" dt="2023-05-09T13:38:51.045" v="2892" actId="700"/>
          <ac:spMkLst>
            <pc:docMk/>
            <pc:sldMk cId="1034992694" sldId="269"/>
            <ac:spMk id="8" creationId="{4967531E-6D08-FAF8-8026-C8FCB0BC5D78}"/>
          </ac:spMkLst>
        </pc:spChg>
        <pc:spChg chg="add del mod ord">
          <ac:chgData name="Gerjan de Ruiter" userId="5d7c516b-9dcd-41a8-99d3-54425d29895b" providerId="ADAL" clId="{F6D06934-AC49-4754-99CC-934F5713297F}" dt="2023-05-09T13:38:51.045" v="2892" actId="700"/>
          <ac:spMkLst>
            <pc:docMk/>
            <pc:sldMk cId="1034992694" sldId="269"/>
            <ac:spMk id="9" creationId="{4D7F27CE-8670-95C3-39BF-CBBAD249E457}"/>
          </ac:spMkLst>
        </pc:spChg>
        <pc:spChg chg="add mod ord">
          <ac:chgData name="Gerjan de Ruiter" userId="5d7c516b-9dcd-41a8-99d3-54425d29895b" providerId="ADAL" clId="{F6D06934-AC49-4754-99CC-934F5713297F}" dt="2023-05-09T13:39:13.054" v="2988" actId="20577"/>
          <ac:spMkLst>
            <pc:docMk/>
            <pc:sldMk cId="1034992694" sldId="269"/>
            <ac:spMk id="10" creationId="{55B69C10-C4B9-4E1A-60E3-14B3E50F1EEA}"/>
          </ac:spMkLst>
        </pc:spChg>
        <pc:spChg chg="add mod ord">
          <ac:chgData name="Gerjan de Ruiter" userId="5d7c516b-9dcd-41a8-99d3-54425d29895b" providerId="ADAL" clId="{F6D06934-AC49-4754-99CC-934F5713297F}" dt="2023-05-09T13:42:45.425" v="3262" actId="113"/>
          <ac:spMkLst>
            <pc:docMk/>
            <pc:sldMk cId="1034992694" sldId="269"/>
            <ac:spMk id="11" creationId="{7544B306-5949-1577-724E-49F421FE449C}"/>
          </ac:spMkLst>
        </pc:spChg>
        <pc:spChg chg="add mod ord">
          <ac:chgData name="Gerjan de Ruiter" userId="5d7c516b-9dcd-41a8-99d3-54425d29895b" providerId="ADAL" clId="{F6D06934-AC49-4754-99CC-934F5713297F}" dt="2023-05-09T13:38:51.045" v="2892" actId="700"/>
          <ac:spMkLst>
            <pc:docMk/>
            <pc:sldMk cId="1034992694" sldId="269"/>
            <ac:spMk id="12" creationId="{70D7B793-6DBC-60E3-B004-7C7393556D29}"/>
          </ac:spMkLst>
        </pc:spChg>
        <pc:spChg chg="add mod ord">
          <ac:chgData name="Gerjan de Ruiter" userId="5d7c516b-9dcd-41a8-99d3-54425d29895b" providerId="ADAL" clId="{F6D06934-AC49-4754-99CC-934F5713297F}" dt="2023-05-09T13:38:51.045" v="2892" actId="700"/>
          <ac:spMkLst>
            <pc:docMk/>
            <pc:sldMk cId="1034992694" sldId="269"/>
            <ac:spMk id="13" creationId="{D57DB30A-BECA-5107-1B62-DD2A4D6FC316}"/>
          </ac:spMkLst>
        </pc:spChg>
      </pc:sldChg>
      <pc:sldChg chg="addSp delSp modSp add mod modClrScheme chgLayout">
        <pc:chgData name="Gerjan de Ruiter" userId="5d7c516b-9dcd-41a8-99d3-54425d29895b" providerId="ADAL" clId="{F6D06934-AC49-4754-99CC-934F5713297F}" dt="2023-05-09T13:46:16.794" v="3850" actId="26606"/>
        <pc:sldMkLst>
          <pc:docMk/>
          <pc:sldMk cId="2897590083" sldId="270"/>
        </pc:sldMkLst>
        <pc:spChg chg="del">
          <ac:chgData name="Gerjan de Ruiter" userId="5d7c516b-9dcd-41a8-99d3-54425d29895b" providerId="ADAL" clId="{F6D06934-AC49-4754-99CC-934F5713297F}" dt="2023-05-09T13:46:16.794" v="3850" actId="26606"/>
          <ac:spMkLst>
            <pc:docMk/>
            <pc:sldMk cId="2897590083" sldId="270"/>
            <ac:spMk id="2" creationId="{D6344F28-A455-A9AB-A3A7-40C008132A4E}"/>
          </ac:spMkLst>
        </pc:spChg>
        <pc:spChg chg="del">
          <ac:chgData name="Gerjan de Ruiter" userId="5d7c516b-9dcd-41a8-99d3-54425d29895b" providerId="ADAL" clId="{F6D06934-AC49-4754-99CC-934F5713297F}" dt="2023-05-09T13:46:16.794" v="3850" actId="26606"/>
          <ac:spMkLst>
            <pc:docMk/>
            <pc:sldMk cId="2897590083" sldId="270"/>
            <ac:spMk id="3" creationId="{30680B8F-49C3-C1D9-986C-04D8E4D6C2BB}"/>
          </ac:spMkLst>
        </pc:spChg>
        <pc:spChg chg="mod ord">
          <ac:chgData name="Gerjan de Ruiter" userId="5d7c516b-9dcd-41a8-99d3-54425d29895b" providerId="ADAL" clId="{F6D06934-AC49-4754-99CC-934F5713297F}" dt="2023-05-09T13:46:16.794" v="3850" actId="26606"/>
          <ac:spMkLst>
            <pc:docMk/>
            <pc:sldMk cId="2897590083" sldId="270"/>
            <ac:spMk id="4" creationId="{5DD2ABA4-8F94-BBB7-1635-8A3F7BD0F4B6}"/>
          </ac:spMkLst>
        </pc:spChg>
        <pc:spChg chg="mod">
          <ac:chgData name="Gerjan de Ruiter" userId="5d7c516b-9dcd-41a8-99d3-54425d29895b" providerId="ADAL" clId="{F6D06934-AC49-4754-99CC-934F5713297F}" dt="2023-05-09T13:46:16.794" v="3850" actId="26606"/>
          <ac:spMkLst>
            <pc:docMk/>
            <pc:sldMk cId="2897590083" sldId="270"/>
            <ac:spMk id="5" creationId="{DD03802F-D673-3750-0BD2-C233C445C2A3}"/>
          </ac:spMkLst>
        </pc:spChg>
        <pc:spChg chg="add mod">
          <ac:chgData name="Gerjan de Ruiter" userId="5d7c516b-9dcd-41a8-99d3-54425d29895b" providerId="ADAL" clId="{F6D06934-AC49-4754-99CC-934F5713297F}" dt="2023-05-09T13:46:16.794" v="3850" actId="26606"/>
          <ac:spMkLst>
            <pc:docMk/>
            <pc:sldMk cId="2897590083" sldId="270"/>
            <ac:spMk id="10" creationId="{C3A12152-8CAA-0140-7A8F-00B7A9B0356B}"/>
          </ac:spMkLst>
        </pc:spChg>
      </pc:sldChg>
      <pc:sldChg chg="add del">
        <pc:chgData name="Gerjan de Ruiter" userId="5d7c516b-9dcd-41a8-99d3-54425d29895b" providerId="ADAL" clId="{F6D06934-AC49-4754-99CC-934F5713297F}" dt="2023-05-09T13:41:24.014" v="3070"/>
        <pc:sldMkLst>
          <pc:docMk/>
          <pc:sldMk cId="3990481430" sldId="270"/>
        </pc:sldMkLst>
      </pc:sldChg>
      <pc:sldChg chg="modSp add del mod">
        <pc:chgData name="Gerjan de Ruiter" userId="5d7c516b-9dcd-41a8-99d3-54425d29895b" providerId="ADAL" clId="{F6D06934-AC49-4754-99CC-934F5713297F}" dt="2023-05-09T13:46:32.899" v="3853" actId="47"/>
        <pc:sldMkLst>
          <pc:docMk/>
          <pc:sldMk cId="3199605393" sldId="271"/>
        </pc:sldMkLst>
        <pc:spChg chg="mod">
          <ac:chgData name="Gerjan de Ruiter" userId="5d7c516b-9dcd-41a8-99d3-54425d29895b" providerId="ADAL" clId="{F6D06934-AC49-4754-99CC-934F5713297F}" dt="2023-05-09T13:42:01.346" v="3126" actId="20577"/>
          <ac:spMkLst>
            <pc:docMk/>
            <pc:sldMk cId="3199605393" sldId="271"/>
            <ac:spMk id="4" creationId="{5DD2ABA4-8F94-BBB7-1635-8A3F7BD0F4B6}"/>
          </ac:spMkLst>
        </pc:spChg>
        <pc:spChg chg="mod">
          <ac:chgData name="Gerjan de Ruiter" userId="5d7c516b-9dcd-41a8-99d3-54425d29895b" providerId="ADAL" clId="{F6D06934-AC49-4754-99CC-934F5713297F}" dt="2023-05-09T13:41:50.948" v="3113" actId="20577"/>
          <ac:spMkLst>
            <pc:docMk/>
            <pc:sldMk cId="3199605393" sldId="271"/>
            <ac:spMk id="5" creationId="{DD03802F-D673-3750-0BD2-C233C445C2A3}"/>
          </ac:spMkLst>
        </pc:spChg>
      </pc:sldChg>
      <pc:sldChg chg="modSp add del mod">
        <pc:chgData name="Gerjan de Ruiter" userId="5d7c516b-9dcd-41a8-99d3-54425d29895b" providerId="ADAL" clId="{F6D06934-AC49-4754-99CC-934F5713297F}" dt="2023-05-09T13:46:33.681" v="3854" actId="47"/>
        <pc:sldMkLst>
          <pc:docMk/>
          <pc:sldMk cId="1749902043" sldId="272"/>
        </pc:sldMkLst>
        <pc:spChg chg="mod">
          <ac:chgData name="Gerjan de Ruiter" userId="5d7c516b-9dcd-41a8-99d3-54425d29895b" providerId="ADAL" clId="{F6D06934-AC49-4754-99CC-934F5713297F}" dt="2023-05-09T13:41:59.406" v="3125" actId="20577"/>
          <ac:spMkLst>
            <pc:docMk/>
            <pc:sldMk cId="1749902043" sldId="272"/>
            <ac:spMk id="4" creationId="{5DD2ABA4-8F94-BBB7-1635-8A3F7BD0F4B6}"/>
          </ac:spMkLst>
        </pc:spChg>
        <pc:spChg chg="mod">
          <ac:chgData name="Gerjan de Ruiter" userId="5d7c516b-9dcd-41a8-99d3-54425d29895b" providerId="ADAL" clId="{F6D06934-AC49-4754-99CC-934F5713297F}" dt="2023-05-09T13:41:56.356" v="3124" actId="20577"/>
          <ac:spMkLst>
            <pc:docMk/>
            <pc:sldMk cId="1749902043" sldId="272"/>
            <ac:spMk id="5" creationId="{DD03802F-D673-3750-0BD2-C233C445C2A3}"/>
          </ac:spMkLst>
        </pc:spChg>
      </pc:sldChg>
      <pc:sldChg chg="modSp add mod">
        <pc:chgData name="Gerjan de Ruiter" userId="5d7c516b-9dcd-41a8-99d3-54425d29895b" providerId="ADAL" clId="{F6D06934-AC49-4754-99CC-934F5713297F}" dt="2023-05-09T13:47:18.435" v="4015" actId="20577"/>
        <pc:sldMkLst>
          <pc:docMk/>
          <pc:sldMk cId="2434774012" sldId="273"/>
        </pc:sldMkLst>
        <pc:spChg chg="mod">
          <ac:chgData name="Gerjan de Ruiter" userId="5d7c516b-9dcd-41a8-99d3-54425d29895b" providerId="ADAL" clId="{F6D06934-AC49-4754-99CC-934F5713297F}" dt="2023-05-09T13:47:18.435" v="4015" actId="20577"/>
          <ac:spMkLst>
            <pc:docMk/>
            <pc:sldMk cId="2434774012" sldId="273"/>
            <ac:spMk id="4" creationId="{5DD2ABA4-8F94-BBB7-1635-8A3F7BD0F4B6}"/>
          </ac:spMkLst>
        </pc:spChg>
        <pc:spChg chg="mod">
          <ac:chgData name="Gerjan de Ruiter" userId="5d7c516b-9dcd-41a8-99d3-54425d29895b" providerId="ADAL" clId="{F6D06934-AC49-4754-99CC-934F5713297F}" dt="2023-05-09T13:46:43.658" v="3865" actId="20577"/>
          <ac:spMkLst>
            <pc:docMk/>
            <pc:sldMk cId="2434774012" sldId="273"/>
            <ac:spMk id="5" creationId="{DD03802F-D673-3750-0BD2-C233C445C2A3}"/>
          </ac:spMkLst>
        </pc:spChg>
      </pc:sldChg>
      <pc:sldChg chg="modSp add mod">
        <pc:chgData name="Gerjan de Ruiter" userId="5d7c516b-9dcd-41a8-99d3-54425d29895b" providerId="ADAL" clId="{F6D06934-AC49-4754-99CC-934F5713297F}" dt="2023-05-09T13:47:46.829" v="4117" actId="20577"/>
        <pc:sldMkLst>
          <pc:docMk/>
          <pc:sldMk cId="1406615583" sldId="274"/>
        </pc:sldMkLst>
        <pc:spChg chg="mod">
          <ac:chgData name="Gerjan de Ruiter" userId="5d7c516b-9dcd-41a8-99d3-54425d29895b" providerId="ADAL" clId="{F6D06934-AC49-4754-99CC-934F5713297F}" dt="2023-05-09T13:47:46.829" v="4117" actId="20577"/>
          <ac:spMkLst>
            <pc:docMk/>
            <pc:sldMk cId="1406615583" sldId="274"/>
            <ac:spMk id="4" creationId="{5DD2ABA4-8F94-BBB7-1635-8A3F7BD0F4B6}"/>
          </ac:spMkLst>
        </pc:spChg>
        <pc:spChg chg="mod">
          <ac:chgData name="Gerjan de Ruiter" userId="5d7c516b-9dcd-41a8-99d3-54425d29895b" providerId="ADAL" clId="{F6D06934-AC49-4754-99CC-934F5713297F}" dt="2023-05-09T13:47:26.081" v="4026" actId="20577"/>
          <ac:spMkLst>
            <pc:docMk/>
            <pc:sldMk cId="1406615583" sldId="274"/>
            <ac:spMk id="5" creationId="{DD03802F-D673-3750-0BD2-C233C445C2A3}"/>
          </ac:spMkLst>
        </pc:spChg>
      </pc:sldChg>
      <pc:sldChg chg="addSp delSp modSp add mod">
        <pc:chgData name="Gerjan de Ruiter" userId="5d7c516b-9dcd-41a8-99d3-54425d29895b" providerId="ADAL" clId="{F6D06934-AC49-4754-99CC-934F5713297F}" dt="2023-05-09T13:53:28.559" v="4434" actId="20577"/>
        <pc:sldMkLst>
          <pc:docMk/>
          <pc:sldMk cId="2589608234" sldId="275"/>
        </pc:sldMkLst>
        <pc:spChg chg="mod">
          <ac:chgData name="Gerjan de Ruiter" userId="5d7c516b-9dcd-41a8-99d3-54425d29895b" providerId="ADAL" clId="{F6D06934-AC49-4754-99CC-934F5713297F}" dt="2023-05-09T13:53:28.559" v="4434" actId="20577"/>
          <ac:spMkLst>
            <pc:docMk/>
            <pc:sldMk cId="2589608234" sldId="275"/>
            <ac:spMk id="4" creationId="{5DD2ABA4-8F94-BBB7-1635-8A3F7BD0F4B6}"/>
          </ac:spMkLst>
        </pc:spChg>
        <pc:spChg chg="mod">
          <ac:chgData name="Gerjan de Ruiter" userId="5d7c516b-9dcd-41a8-99d3-54425d29895b" providerId="ADAL" clId="{F6D06934-AC49-4754-99CC-934F5713297F}" dt="2023-05-09T13:47:55.182" v="4144" actId="20577"/>
          <ac:spMkLst>
            <pc:docMk/>
            <pc:sldMk cId="2589608234" sldId="275"/>
            <ac:spMk id="5" creationId="{DD03802F-D673-3750-0BD2-C233C445C2A3}"/>
          </ac:spMkLst>
        </pc:spChg>
        <pc:spChg chg="del">
          <ac:chgData name="Gerjan de Ruiter" userId="5d7c516b-9dcd-41a8-99d3-54425d29895b" providerId="ADAL" clId="{F6D06934-AC49-4754-99CC-934F5713297F}" dt="2023-05-09T13:53:11.224" v="4429"/>
          <ac:spMkLst>
            <pc:docMk/>
            <pc:sldMk cId="2589608234" sldId="275"/>
            <ac:spMk id="10" creationId="{C3A12152-8CAA-0140-7A8F-00B7A9B0356B}"/>
          </ac:spMkLst>
        </pc:spChg>
        <pc:graphicFrameChg chg="add mod">
          <ac:chgData name="Gerjan de Ruiter" userId="5d7c516b-9dcd-41a8-99d3-54425d29895b" providerId="ADAL" clId="{F6D06934-AC49-4754-99CC-934F5713297F}" dt="2023-05-09T13:53:22.320" v="4432" actId="14100"/>
          <ac:graphicFrameMkLst>
            <pc:docMk/>
            <pc:sldMk cId="2589608234" sldId="275"/>
            <ac:graphicFrameMk id="2" creationId="{D5665350-D785-2364-9B5B-44D3433AF058}"/>
          </ac:graphicFrameMkLst>
        </pc:graphicFrameChg>
      </pc:sldChg>
      <pc:sldChg chg="add ord">
        <pc:chgData name="Gerjan de Ruiter" userId="5d7c516b-9dcd-41a8-99d3-54425d29895b" providerId="ADAL" clId="{F6D06934-AC49-4754-99CC-934F5713297F}" dt="2023-05-09T13:52:18.523" v="4424"/>
        <pc:sldMkLst>
          <pc:docMk/>
          <pc:sldMk cId="3698492945" sldId="356"/>
        </pc:sldMkLst>
      </pc:sldChg>
      <pc:sldChg chg="addSp delSp modSp new mod ord modAnim">
        <pc:chgData name="Gerjan de Ruiter" userId="5d7c516b-9dcd-41a8-99d3-54425d29895b" providerId="ADAL" clId="{F6D06934-AC49-4754-99CC-934F5713297F}" dt="2023-05-09T13:52:24.996" v="4428"/>
        <pc:sldMkLst>
          <pc:docMk/>
          <pc:sldMk cId="1296333474" sldId="357"/>
        </pc:sldMkLst>
        <pc:spChg chg="mod">
          <ac:chgData name="Gerjan de Ruiter" userId="5d7c516b-9dcd-41a8-99d3-54425d29895b" providerId="ADAL" clId="{F6D06934-AC49-4754-99CC-934F5713297F}" dt="2023-05-09T13:50:34.797" v="4402" actId="20577"/>
          <ac:spMkLst>
            <pc:docMk/>
            <pc:sldMk cId="1296333474" sldId="357"/>
            <ac:spMk id="2" creationId="{69B70ECE-A1AE-15CA-DA5E-CE071DCB1537}"/>
          </ac:spMkLst>
        </pc:spChg>
        <pc:spChg chg="del">
          <ac:chgData name="Gerjan de Ruiter" userId="5d7c516b-9dcd-41a8-99d3-54425d29895b" providerId="ADAL" clId="{F6D06934-AC49-4754-99CC-934F5713297F}" dt="2023-05-09T13:50:40.969" v="4403"/>
          <ac:spMkLst>
            <pc:docMk/>
            <pc:sldMk cId="1296333474" sldId="357"/>
            <ac:spMk id="3" creationId="{AA5739A2-7289-A5C3-898C-5776E5A199C0}"/>
          </ac:spMkLst>
        </pc:spChg>
        <pc:spChg chg="add del mod">
          <ac:chgData name="Gerjan de Ruiter" userId="5d7c516b-9dcd-41a8-99d3-54425d29895b" providerId="ADAL" clId="{F6D06934-AC49-4754-99CC-934F5713297F}" dt="2023-05-09T13:51:15.924" v="4412" actId="478"/>
          <ac:spMkLst>
            <pc:docMk/>
            <pc:sldMk cId="1296333474" sldId="357"/>
            <ac:spMk id="5" creationId="{3E90AFEF-1244-BCDA-DFED-F772FB725B0E}"/>
          </ac:spMkLst>
        </pc:spChg>
        <pc:spChg chg="add mod">
          <ac:chgData name="Gerjan de Ruiter" userId="5d7c516b-9dcd-41a8-99d3-54425d29895b" providerId="ADAL" clId="{F6D06934-AC49-4754-99CC-934F5713297F}" dt="2023-05-09T13:51:45.313" v="4418" actId="208"/>
          <ac:spMkLst>
            <pc:docMk/>
            <pc:sldMk cId="1296333474" sldId="357"/>
            <ac:spMk id="6" creationId="{9F7F4690-DF61-C948-7166-7ADBBBE439DD}"/>
          </ac:spMkLst>
        </pc:spChg>
        <pc:picChg chg="add mod">
          <ac:chgData name="Gerjan de Ruiter" userId="5d7c516b-9dcd-41a8-99d3-54425d29895b" providerId="ADAL" clId="{F6D06934-AC49-4754-99CC-934F5713297F}" dt="2023-05-09T13:50:59.789" v="4409" actId="732"/>
          <ac:picMkLst>
            <pc:docMk/>
            <pc:sldMk cId="1296333474" sldId="357"/>
            <ac:picMk id="4" creationId="{F7DD7431-D4CA-26E5-39C6-FCC5B12198A5}"/>
          </ac:picMkLst>
        </pc:picChg>
      </pc:sldChg>
      <pc:sldChg chg="addSp delSp modSp add mod">
        <pc:chgData name="Gerjan de Ruiter" userId="5d7c516b-9dcd-41a8-99d3-54425d29895b" providerId="ADAL" clId="{F6D06934-AC49-4754-99CC-934F5713297F}" dt="2023-05-09T13:58:59.799" v="4531" actId="5793"/>
        <pc:sldMkLst>
          <pc:docMk/>
          <pc:sldMk cId="2645222207" sldId="358"/>
        </pc:sldMkLst>
        <pc:spChg chg="mod">
          <ac:chgData name="Gerjan de Ruiter" userId="5d7c516b-9dcd-41a8-99d3-54425d29895b" providerId="ADAL" clId="{F6D06934-AC49-4754-99CC-934F5713297F}" dt="2023-05-09T13:58:07.509" v="4499" actId="20577"/>
          <ac:spMkLst>
            <pc:docMk/>
            <pc:sldMk cId="2645222207" sldId="358"/>
            <ac:spMk id="3" creationId="{3C700A5F-DB6D-BE70-29E4-7456F17084D4}"/>
          </ac:spMkLst>
        </pc:spChg>
        <pc:spChg chg="del">
          <ac:chgData name="Gerjan de Ruiter" userId="5d7c516b-9dcd-41a8-99d3-54425d29895b" providerId="ADAL" clId="{F6D06934-AC49-4754-99CC-934F5713297F}" dt="2023-05-09T13:58:36.682" v="4500"/>
          <ac:spMkLst>
            <pc:docMk/>
            <pc:sldMk cId="2645222207" sldId="358"/>
            <ac:spMk id="4" creationId="{563D4CA6-FA19-5BE6-3D80-477F539CC752}"/>
          </ac:spMkLst>
        </pc:spChg>
        <pc:spChg chg="mod">
          <ac:chgData name="Gerjan de Ruiter" userId="5d7c516b-9dcd-41a8-99d3-54425d29895b" providerId="ADAL" clId="{F6D06934-AC49-4754-99CC-934F5713297F}" dt="2023-05-09T13:58:59.799" v="4531" actId="5793"/>
          <ac:spMkLst>
            <pc:docMk/>
            <pc:sldMk cId="2645222207" sldId="358"/>
            <ac:spMk id="5" creationId="{6FDFA67C-2CCB-C2D5-F203-BD43FC84983B}"/>
          </ac:spMkLst>
        </pc:spChg>
        <pc:picChg chg="add mod">
          <ac:chgData name="Gerjan de Ruiter" userId="5d7c516b-9dcd-41a8-99d3-54425d29895b" providerId="ADAL" clId="{F6D06934-AC49-4754-99CC-934F5713297F}" dt="2023-05-09T13:58:55.730" v="4509" actId="1037"/>
          <ac:picMkLst>
            <pc:docMk/>
            <pc:sldMk cId="2645222207" sldId="358"/>
            <ac:picMk id="1026" creationId="{01DB6E07-7E26-A002-E029-CF8C9EEE85B5}"/>
          </ac:picMkLst>
        </pc:picChg>
      </pc:sldChg>
    </pc:docChg>
  </pc:docChgLst>
  <pc:docChgLst>
    <pc:chgData name="Gerjan de Ruiter" userId="5d7c516b-9dcd-41a8-99d3-54425d29895b" providerId="ADAL" clId="{55B8D1C6-FAA5-43AA-AE8A-AF35A30CDC76}"/>
    <pc:docChg chg="undo custSel addSld delSld modSld sldOrd">
      <pc:chgData name="Gerjan de Ruiter" userId="5d7c516b-9dcd-41a8-99d3-54425d29895b" providerId="ADAL" clId="{55B8D1C6-FAA5-43AA-AE8A-AF35A30CDC76}" dt="2023-05-10T07:30:09.717" v="3295" actId="1076"/>
      <pc:docMkLst>
        <pc:docMk/>
      </pc:docMkLst>
      <pc:sldChg chg="addSp delSp modSp">
        <pc:chgData name="Gerjan de Ruiter" userId="5d7c516b-9dcd-41a8-99d3-54425d29895b" providerId="ADAL" clId="{55B8D1C6-FAA5-43AA-AE8A-AF35A30CDC76}" dt="2023-05-10T06:43:29.923" v="2228"/>
        <pc:sldMkLst>
          <pc:docMk/>
          <pc:sldMk cId="3324914693" sldId="256"/>
        </pc:sldMkLst>
        <pc:picChg chg="add del mod">
          <ac:chgData name="Gerjan de Ruiter" userId="5d7c516b-9dcd-41a8-99d3-54425d29895b" providerId="ADAL" clId="{55B8D1C6-FAA5-43AA-AE8A-AF35A30CDC76}" dt="2023-05-10T06:43:26.853" v="2226"/>
          <ac:picMkLst>
            <pc:docMk/>
            <pc:sldMk cId="3324914693" sldId="256"/>
            <ac:picMk id="4" creationId="{DF8DD217-9BD3-39C1-6E68-B5F257CE845E}"/>
          </ac:picMkLst>
        </pc:picChg>
        <pc:picChg chg="add del mod">
          <ac:chgData name="Gerjan de Ruiter" userId="5d7c516b-9dcd-41a8-99d3-54425d29895b" providerId="ADAL" clId="{55B8D1C6-FAA5-43AA-AE8A-AF35A30CDC76}" dt="2023-05-10T06:43:29.923" v="2228"/>
          <ac:picMkLst>
            <pc:docMk/>
            <pc:sldMk cId="3324914693" sldId="256"/>
            <ac:picMk id="5" creationId="{59845434-F14F-6667-BC21-D071E87ABA19}"/>
          </ac:picMkLst>
        </pc:picChg>
      </pc:sldChg>
      <pc:sldChg chg="del">
        <pc:chgData name="Gerjan de Ruiter" userId="5d7c516b-9dcd-41a8-99d3-54425d29895b" providerId="ADAL" clId="{55B8D1C6-FAA5-43AA-AE8A-AF35A30CDC76}" dt="2023-05-09T14:07:05.042" v="616" actId="47"/>
        <pc:sldMkLst>
          <pc:docMk/>
          <pc:sldMk cId="3987941922" sldId="257"/>
        </pc:sldMkLst>
      </pc:sldChg>
      <pc:sldChg chg="addSp delSp modSp mod">
        <pc:chgData name="Gerjan de Ruiter" userId="5d7c516b-9dcd-41a8-99d3-54425d29895b" providerId="ADAL" clId="{55B8D1C6-FAA5-43AA-AE8A-AF35A30CDC76}" dt="2023-05-10T07:30:09.717" v="3295" actId="1076"/>
        <pc:sldMkLst>
          <pc:docMk/>
          <pc:sldMk cId="3130504023" sldId="258"/>
        </pc:sldMkLst>
        <pc:spChg chg="add del">
          <ac:chgData name="Gerjan de Ruiter" userId="5d7c516b-9dcd-41a8-99d3-54425d29895b" providerId="ADAL" clId="{55B8D1C6-FAA5-43AA-AE8A-AF35A30CDC76}" dt="2023-05-10T07:29:53.182" v="3292" actId="22"/>
          <ac:spMkLst>
            <pc:docMk/>
            <pc:sldMk cId="3130504023" sldId="258"/>
            <ac:spMk id="4" creationId="{6065B21E-A9E2-F7F4-6232-5EBA054A7A17}"/>
          </ac:spMkLst>
        </pc:spChg>
        <pc:spChg chg="mod">
          <ac:chgData name="Gerjan de Ruiter" userId="5d7c516b-9dcd-41a8-99d3-54425d29895b" providerId="ADAL" clId="{55B8D1C6-FAA5-43AA-AE8A-AF35A30CDC76}" dt="2023-05-09T14:04:01.603" v="416" actId="20577"/>
          <ac:spMkLst>
            <pc:docMk/>
            <pc:sldMk cId="3130504023" sldId="258"/>
            <ac:spMk id="23" creationId="{38F5F8E5-FE24-E454-9CE1-DFF6626C1BC2}"/>
          </ac:spMkLst>
        </pc:spChg>
        <pc:picChg chg="add mod">
          <ac:chgData name="Gerjan de Ruiter" userId="5d7c516b-9dcd-41a8-99d3-54425d29895b" providerId="ADAL" clId="{55B8D1C6-FAA5-43AA-AE8A-AF35A30CDC76}" dt="2023-05-10T07:30:09.717" v="3295" actId="1076"/>
          <ac:picMkLst>
            <pc:docMk/>
            <pc:sldMk cId="3130504023" sldId="258"/>
            <ac:picMk id="4098" creationId="{1D4A867D-62A3-0F59-0064-EF29C1A53537}"/>
          </ac:picMkLst>
        </pc:picChg>
      </pc:sldChg>
      <pc:sldChg chg="addSp delSp modSp mod modAnim">
        <pc:chgData name="Gerjan de Ruiter" userId="5d7c516b-9dcd-41a8-99d3-54425d29895b" providerId="ADAL" clId="{55B8D1C6-FAA5-43AA-AE8A-AF35A30CDC76}" dt="2023-05-10T06:50:42.694" v="2303"/>
        <pc:sldMkLst>
          <pc:docMk/>
          <pc:sldMk cId="1420006679" sldId="259"/>
        </pc:sldMkLst>
        <pc:spChg chg="mod">
          <ac:chgData name="Gerjan de Ruiter" userId="5d7c516b-9dcd-41a8-99d3-54425d29895b" providerId="ADAL" clId="{55B8D1C6-FAA5-43AA-AE8A-AF35A30CDC76}" dt="2023-05-09T14:07:13.715" v="635" actId="20577"/>
          <ac:spMkLst>
            <pc:docMk/>
            <pc:sldMk cId="1420006679" sldId="259"/>
            <ac:spMk id="3" creationId="{3C700A5F-DB6D-BE70-29E4-7456F17084D4}"/>
          </ac:spMkLst>
        </pc:spChg>
        <pc:spChg chg="del">
          <ac:chgData name="Gerjan de Ruiter" userId="5d7c516b-9dcd-41a8-99d3-54425d29895b" providerId="ADAL" clId="{55B8D1C6-FAA5-43AA-AE8A-AF35A30CDC76}" dt="2023-05-10T06:49:35.711" v="2287"/>
          <ac:spMkLst>
            <pc:docMk/>
            <pc:sldMk cId="1420006679" sldId="259"/>
            <ac:spMk id="4" creationId="{563D4CA6-FA19-5BE6-3D80-477F539CC752}"/>
          </ac:spMkLst>
        </pc:spChg>
        <pc:spChg chg="del">
          <ac:chgData name="Gerjan de Ruiter" userId="5d7c516b-9dcd-41a8-99d3-54425d29895b" providerId="ADAL" clId="{55B8D1C6-FAA5-43AA-AE8A-AF35A30CDC76}" dt="2023-05-10T06:50:19.609" v="2299" actId="478"/>
          <ac:spMkLst>
            <pc:docMk/>
            <pc:sldMk cId="1420006679" sldId="259"/>
            <ac:spMk id="5" creationId="{6FDFA67C-2CCB-C2D5-F203-BD43FC84983B}"/>
          </ac:spMkLst>
        </pc:spChg>
        <pc:spChg chg="add mod">
          <ac:chgData name="Gerjan de Ruiter" userId="5d7c516b-9dcd-41a8-99d3-54425d29895b" providerId="ADAL" clId="{55B8D1C6-FAA5-43AA-AE8A-AF35A30CDC76}" dt="2023-05-10T06:50:39.698" v="2302" actId="14100"/>
          <ac:spMkLst>
            <pc:docMk/>
            <pc:sldMk cId="1420006679" sldId="259"/>
            <ac:spMk id="7" creationId="{EC497EC8-7FC2-D9C4-FD76-3FA3FDAE7DF7}"/>
          </ac:spMkLst>
        </pc:spChg>
        <pc:picChg chg="add mod modCrop">
          <ac:chgData name="Gerjan de Ruiter" userId="5d7c516b-9dcd-41a8-99d3-54425d29895b" providerId="ADAL" clId="{55B8D1C6-FAA5-43AA-AE8A-AF35A30CDC76}" dt="2023-05-10T06:50:17.835" v="2298" actId="1076"/>
          <ac:picMkLst>
            <pc:docMk/>
            <pc:sldMk cId="1420006679" sldId="259"/>
            <ac:picMk id="6" creationId="{6BBBEA3D-DB76-EC2F-F7A2-18372F0BF622}"/>
          </ac:picMkLst>
        </pc:picChg>
      </pc:sldChg>
      <pc:sldChg chg="addSp delSp modSp del mod chgLayout">
        <pc:chgData name="Gerjan de Ruiter" userId="5d7c516b-9dcd-41a8-99d3-54425d29895b" providerId="ADAL" clId="{55B8D1C6-FAA5-43AA-AE8A-AF35A30CDC76}" dt="2023-05-09T14:08:43.002" v="681" actId="47"/>
        <pc:sldMkLst>
          <pc:docMk/>
          <pc:sldMk cId="4057539356" sldId="260"/>
        </pc:sldMkLst>
        <pc:spChg chg="add mod ord">
          <ac:chgData name="Gerjan de Ruiter" userId="5d7c516b-9dcd-41a8-99d3-54425d29895b" providerId="ADAL" clId="{55B8D1C6-FAA5-43AA-AE8A-AF35A30CDC76}" dt="2023-05-09T14:08:19.540" v="678" actId="700"/>
          <ac:spMkLst>
            <pc:docMk/>
            <pc:sldMk cId="4057539356" sldId="260"/>
            <ac:spMk id="2" creationId="{99F88AF6-334D-B7A0-666F-C3AB79DCC039}"/>
          </ac:spMkLst>
        </pc:spChg>
        <pc:spChg chg="add mod ord">
          <ac:chgData name="Gerjan de Ruiter" userId="5d7c516b-9dcd-41a8-99d3-54425d29895b" providerId="ADAL" clId="{55B8D1C6-FAA5-43AA-AE8A-AF35A30CDC76}" dt="2023-05-09T14:08:19.540" v="678" actId="700"/>
          <ac:spMkLst>
            <pc:docMk/>
            <pc:sldMk cId="4057539356" sldId="260"/>
            <ac:spMk id="3" creationId="{360FF575-0CBE-C86A-D368-8EF2DDA17C65}"/>
          </ac:spMkLst>
        </pc:spChg>
        <pc:spChg chg="mod ord">
          <ac:chgData name="Gerjan de Ruiter" userId="5d7c516b-9dcd-41a8-99d3-54425d29895b" providerId="ADAL" clId="{55B8D1C6-FAA5-43AA-AE8A-AF35A30CDC76}" dt="2023-05-09T14:08:19.540" v="678" actId="700"/>
          <ac:spMkLst>
            <pc:docMk/>
            <pc:sldMk cId="4057539356" sldId="260"/>
            <ac:spMk id="6" creationId="{B762F778-67B2-B3A6-F62F-F9DF5C75705B}"/>
          </ac:spMkLst>
        </pc:spChg>
        <pc:spChg chg="mod ord">
          <ac:chgData name="Gerjan de Ruiter" userId="5d7c516b-9dcd-41a8-99d3-54425d29895b" providerId="ADAL" clId="{55B8D1C6-FAA5-43AA-AE8A-AF35A30CDC76}" dt="2023-05-09T14:08:19.540" v="678" actId="700"/>
          <ac:spMkLst>
            <pc:docMk/>
            <pc:sldMk cId="4057539356" sldId="260"/>
            <ac:spMk id="7" creationId="{B5AA44AD-3F93-A195-F5A3-5C7158534F90}"/>
          </ac:spMkLst>
        </pc:spChg>
        <pc:spChg chg="del">
          <ac:chgData name="Gerjan de Ruiter" userId="5d7c516b-9dcd-41a8-99d3-54425d29895b" providerId="ADAL" clId="{55B8D1C6-FAA5-43AA-AE8A-AF35A30CDC76}" dt="2023-05-09T14:08:19.540" v="678" actId="700"/>
          <ac:spMkLst>
            <pc:docMk/>
            <pc:sldMk cId="4057539356" sldId="260"/>
            <ac:spMk id="8" creationId="{EBFEF106-B0CB-0219-D14C-F6D22206BCFB}"/>
          </ac:spMkLst>
        </pc:spChg>
        <pc:spChg chg="del">
          <ac:chgData name="Gerjan de Ruiter" userId="5d7c516b-9dcd-41a8-99d3-54425d29895b" providerId="ADAL" clId="{55B8D1C6-FAA5-43AA-AE8A-AF35A30CDC76}" dt="2023-05-09T14:08:19.540" v="678" actId="700"/>
          <ac:spMkLst>
            <pc:docMk/>
            <pc:sldMk cId="4057539356" sldId="260"/>
            <ac:spMk id="9" creationId="{21D36183-6CAF-EBAA-5073-F8BC6CC3EBDB}"/>
          </ac:spMkLst>
        </pc:spChg>
      </pc:sldChg>
      <pc:sldChg chg="del">
        <pc:chgData name="Gerjan de Ruiter" userId="5d7c516b-9dcd-41a8-99d3-54425d29895b" providerId="ADAL" clId="{55B8D1C6-FAA5-43AA-AE8A-AF35A30CDC76}" dt="2023-05-09T14:07:35.809" v="658" actId="47"/>
        <pc:sldMkLst>
          <pc:docMk/>
          <pc:sldMk cId="1829376499" sldId="261"/>
        </pc:sldMkLst>
      </pc:sldChg>
      <pc:sldChg chg="del ord">
        <pc:chgData name="Gerjan de Ruiter" userId="5d7c516b-9dcd-41a8-99d3-54425d29895b" providerId="ADAL" clId="{55B8D1C6-FAA5-43AA-AE8A-AF35A30CDC76}" dt="2023-05-09T14:06:20.607" v="479" actId="47"/>
        <pc:sldMkLst>
          <pc:docMk/>
          <pc:sldMk cId="2419259648" sldId="262"/>
        </pc:sldMkLst>
      </pc:sldChg>
      <pc:sldChg chg="del">
        <pc:chgData name="Gerjan de Ruiter" userId="5d7c516b-9dcd-41a8-99d3-54425d29895b" providerId="ADAL" clId="{55B8D1C6-FAA5-43AA-AE8A-AF35A30CDC76}" dt="2023-05-09T14:06:15.367" v="476" actId="47"/>
        <pc:sldMkLst>
          <pc:docMk/>
          <pc:sldMk cId="2810233327" sldId="263"/>
        </pc:sldMkLst>
      </pc:sldChg>
      <pc:sldChg chg="modSp mod ord modAnim">
        <pc:chgData name="Gerjan de Ruiter" userId="5d7c516b-9dcd-41a8-99d3-54425d29895b" providerId="ADAL" clId="{55B8D1C6-FAA5-43AA-AE8A-AF35A30CDC76}" dt="2023-05-09T14:07:01.046" v="615" actId="20577"/>
        <pc:sldMkLst>
          <pc:docMk/>
          <pc:sldMk cId="2149239083" sldId="264"/>
        </pc:sldMkLst>
        <pc:spChg chg="mod">
          <ac:chgData name="Gerjan de Ruiter" userId="5d7c516b-9dcd-41a8-99d3-54425d29895b" providerId="ADAL" clId="{55B8D1C6-FAA5-43AA-AE8A-AF35A30CDC76}" dt="2023-05-09T14:06:10.769" v="475" actId="20577"/>
          <ac:spMkLst>
            <pc:docMk/>
            <pc:sldMk cId="2149239083" sldId="264"/>
            <ac:spMk id="2" creationId="{AC780FB2-5F50-BF35-D22F-DF3F196479D2}"/>
          </ac:spMkLst>
        </pc:spChg>
        <pc:spChg chg="mod">
          <ac:chgData name="Gerjan de Ruiter" userId="5d7c516b-9dcd-41a8-99d3-54425d29895b" providerId="ADAL" clId="{55B8D1C6-FAA5-43AA-AE8A-AF35A30CDC76}" dt="2023-05-09T14:07:01.046" v="615" actId="20577"/>
          <ac:spMkLst>
            <pc:docMk/>
            <pc:sldMk cId="2149239083" sldId="264"/>
            <ac:spMk id="6" creationId="{177816A0-48EC-E74E-F68B-206C2BD9ABDD}"/>
          </ac:spMkLst>
        </pc:spChg>
      </pc:sldChg>
      <pc:sldChg chg="del">
        <pc:chgData name="Gerjan de Ruiter" userId="5d7c516b-9dcd-41a8-99d3-54425d29895b" providerId="ADAL" clId="{55B8D1C6-FAA5-43AA-AE8A-AF35A30CDC76}" dt="2023-05-09T14:08:10.016" v="676" actId="47"/>
        <pc:sldMkLst>
          <pc:docMk/>
          <pc:sldMk cId="2897529469" sldId="265"/>
        </pc:sldMkLst>
      </pc:sldChg>
      <pc:sldChg chg="addSp delSp modSp add mod setBg">
        <pc:chgData name="Gerjan de Ruiter" userId="5d7c516b-9dcd-41a8-99d3-54425d29895b" providerId="ADAL" clId="{55B8D1C6-FAA5-43AA-AE8A-AF35A30CDC76}" dt="2023-05-10T06:43:58.088" v="2238" actId="1076"/>
        <pc:sldMkLst>
          <pc:docMk/>
          <pc:sldMk cId="138185529" sldId="266"/>
        </pc:sldMkLst>
        <pc:spChg chg="del">
          <ac:chgData name="Gerjan de Ruiter" userId="5d7c516b-9dcd-41a8-99d3-54425d29895b" providerId="ADAL" clId="{55B8D1C6-FAA5-43AA-AE8A-AF35A30CDC76}" dt="2023-05-10T06:43:38.561" v="2230" actId="478"/>
          <ac:spMkLst>
            <pc:docMk/>
            <pc:sldMk cId="138185529" sldId="266"/>
            <ac:spMk id="3" creationId="{AF848199-0177-4C3D-9C48-62B72934BECA}"/>
          </ac:spMkLst>
        </pc:spChg>
        <pc:spChg chg="add del mod">
          <ac:chgData name="Gerjan de Ruiter" userId="5d7c516b-9dcd-41a8-99d3-54425d29895b" providerId="ADAL" clId="{55B8D1C6-FAA5-43AA-AE8A-AF35A30CDC76}" dt="2023-05-10T06:43:40.960" v="2231" actId="478"/>
          <ac:spMkLst>
            <pc:docMk/>
            <pc:sldMk cId="138185529" sldId="266"/>
            <ac:spMk id="5" creationId="{BE2B6BA4-1269-0A47-FCFB-59C8B67D3382}"/>
          </ac:spMkLst>
        </pc:spChg>
        <pc:picChg chg="mod modCrop">
          <ac:chgData name="Gerjan de Ruiter" userId="5d7c516b-9dcd-41a8-99d3-54425d29895b" providerId="ADAL" clId="{55B8D1C6-FAA5-43AA-AE8A-AF35A30CDC76}" dt="2023-05-10T06:43:58.088" v="2238" actId="1076"/>
          <ac:picMkLst>
            <pc:docMk/>
            <pc:sldMk cId="138185529" sldId="266"/>
            <ac:picMk id="8" creationId="{B5C1E7E3-C993-4C69-0A9F-3B1340E3A1C5}"/>
          </ac:picMkLst>
        </pc:picChg>
      </pc:sldChg>
      <pc:sldChg chg="add del">
        <pc:chgData name="Gerjan de Ruiter" userId="5d7c516b-9dcd-41a8-99d3-54425d29895b" providerId="ADAL" clId="{55B8D1C6-FAA5-43AA-AE8A-AF35A30CDC76}" dt="2023-05-09T14:08:07.763" v="671" actId="47"/>
        <pc:sldMkLst>
          <pc:docMk/>
          <pc:sldMk cId="1034992694" sldId="269"/>
        </pc:sldMkLst>
      </pc:sldChg>
      <pc:sldChg chg="add del">
        <pc:chgData name="Gerjan de Ruiter" userId="5d7c516b-9dcd-41a8-99d3-54425d29895b" providerId="ADAL" clId="{55B8D1C6-FAA5-43AA-AE8A-AF35A30CDC76}" dt="2023-05-09T14:08:08.160" v="672" actId="47"/>
        <pc:sldMkLst>
          <pc:docMk/>
          <pc:sldMk cId="2897590083" sldId="270"/>
        </pc:sldMkLst>
      </pc:sldChg>
      <pc:sldChg chg="add del">
        <pc:chgData name="Gerjan de Ruiter" userId="5d7c516b-9dcd-41a8-99d3-54425d29895b" providerId="ADAL" clId="{55B8D1C6-FAA5-43AA-AE8A-AF35A30CDC76}" dt="2023-05-09T14:08:08.382" v="673" actId="47"/>
        <pc:sldMkLst>
          <pc:docMk/>
          <pc:sldMk cId="2434774012" sldId="273"/>
        </pc:sldMkLst>
      </pc:sldChg>
      <pc:sldChg chg="add del">
        <pc:chgData name="Gerjan de Ruiter" userId="5d7c516b-9dcd-41a8-99d3-54425d29895b" providerId="ADAL" clId="{55B8D1C6-FAA5-43AA-AE8A-AF35A30CDC76}" dt="2023-05-09T14:08:08.797" v="674" actId="47"/>
        <pc:sldMkLst>
          <pc:docMk/>
          <pc:sldMk cId="1406615583" sldId="274"/>
        </pc:sldMkLst>
      </pc:sldChg>
      <pc:sldChg chg="add del">
        <pc:chgData name="Gerjan de Ruiter" userId="5d7c516b-9dcd-41a8-99d3-54425d29895b" providerId="ADAL" clId="{55B8D1C6-FAA5-43AA-AE8A-AF35A30CDC76}" dt="2023-05-09T14:08:09.277" v="675" actId="47"/>
        <pc:sldMkLst>
          <pc:docMk/>
          <pc:sldMk cId="2589608234" sldId="275"/>
        </pc:sldMkLst>
      </pc:sldChg>
      <pc:sldChg chg="modSp add modNotesTx">
        <pc:chgData name="Gerjan de Ruiter" userId="5d7c516b-9dcd-41a8-99d3-54425d29895b" providerId="ADAL" clId="{55B8D1C6-FAA5-43AA-AE8A-AF35A30CDC76}" dt="2023-05-10T06:44:34.071" v="2283" actId="20577"/>
        <pc:sldMkLst>
          <pc:docMk/>
          <pc:sldMk cId="3228652041" sldId="341"/>
        </pc:sldMkLst>
        <pc:spChg chg="mod">
          <ac:chgData name="Gerjan de Ruiter" userId="5d7c516b-9dcd-41a8-99d3-54425d29895b" providerId="ADAL" clId="{55B8D1C6-FAA5-43AA-AE8A-AF35A30CDC76}" dt="2023-05-10T06:44:29.680" v="2282" actId="20577"/>
          <ac:spMkLst>
            <pc:docMk/>
            <pc:sldMk cId="3228652041" sldId="341"/>
            <ac:spMk id="9" creationId="{132CD758-85D2-4D05-AB0A-42BCDAEC9FAB}"/>
          </ac:spMkLst>
        </pc:spChg>
      </pc:sldChg>
      <pc:sldChg chg="del">
        <pc:chgData name="Gerjan de Ruiter" userId="5d7c516b-9dcd-41a8-99d3-54425d29895b" providerId="ADAL" clId="{55B8D1C6-FAA5-43AA-AE8A-AF35A30CDC76}" dt="2023-05-09T14:00:24.873" v="0" actId="47"/>
        <pc:sldMkLst>
          <pc:docMk/>
          <pc:sldMk cId="3698492945" sldId="356"/>
        </pc:sldMkLst>
      </pc:sldChg>
      <pc:sldChg chg="del">
        <pc:chgData name="Gerjan de Ruiter" userId="5d7c516b-9dcd-41a8-99d3-54425d29895b" providerId="ADAL" clId="{55B8D1C6-FAA5-43AA-AE8A-AF35A30CDC76}" dt="2023-05-09T14:07:18.314" v="636" actId="47"/>
        <pc:sldMkLst>
          <pc:docMk/>
          <pc:sldMk cId="1296333474" sldId="357"/>
        </pc:sldMkLst>
      </pc:sldChg>
      <pc:sldChg chg="modSp mod">
        <pc:chgData name="Gerjan de Ruiter" userId="5d7c516b-9dcd-41a8-99d3-54425d29895b" providerId="ADAL" clId="{55B8D1C6-FAA5-43AA-AE8A-AF35A30CDC76}" dt="2023-05-09T14:08:15.659" v="677"/>
        <pc:sldMkLst>
          <pc:docMk/>
          <pc:sldMk cId="2645222207" sldId="358"/>
        </pc:sldMkLst>
        <pc:spChg chg="mod">
          <ac:chgData name="Gerjan de Ruiter" userId="5d7c516b-9dcd-41a8-99d3-54425d29895b" providerId="ADAL" clId="{55B8D1C6-FAA5-43AA-AE8A-AF35A30CDC76}" dt="2023-05-09T14:08:15.659" v="677"/>
          <ac:spMkLst>
            <pc:docMk/>
            <pc:sldMk cId="2645222207" sldId="358"/>
            <ac:spMk id="3" creationId="{3C700A5F-DB6D-BE70-29E4-7456F17084D4}"/>
          </ac:spMkLst>
        </pc:spChg>
      </pc:sldChg>
      <pc:sldChg chg="new del">
        <pc:chgData name="Gerjan de Ruiter" userId="5d7c516b-9dcd-41a8-99d3-54425d29895b" providerId="ADAL" clId="{55B8D1C6-FAA5-43AA-AE8A-AF35A30CDC76}" dt="2023-05-09T14:08:42.456" v="680" actId="47"/>
        <pc:sldMkLst>
          <pc:docMk/>
          <pc:sldMk cId="2527929165" sldId="359"/>
        </pc:sldMkLst>
      </pc:sldChg>
      <pc:sldChg chg="addSp delSp modSp new mod modAnim">
        <pc:chgData name="Gerjan de Ruiter" userId="5d7c516b-9dcd-41a8-99d3-54425d29895b" providerId="ADAL" clId="{55B8D1C6-FAA5-43AA-AE8A-AF35A30CDC76}" dt="2023-05-10T06:51:24.934" v="2305" actId="478"/>
        <pc:sldMkLst>
          <pc:docMk/>
          <pc:sldMk cId="4215624749" sldId="359"/>
        </pc:sldMkLst>
        <pc:spChg chg="mod">
          <ac:chgData name="Gerjan de Ruiter" userId="5d7c516b-9dcd-41a8-99d3-54425d29895b" providerId="ADAL" clId="{55B8D1C6-FAA5-43AA-AE8A-AF35A30CDC76}" dt="2023-05-09T14:08:46.222" v="683"/>
          <ac:spMkLst>
            <pc:docMk/>
            <pc:sldMk cId="4215624749" sldId="359"/>
            <ac:spMk id="2" creationId="{6C26AB1E-802A-1EE9-F4C5-5717C63BC0FD}"/>
          </ac:spMkLst>
        </pc:spChg>
        <pc:spChg chg="mod">
          <ac:chgData name="Gerjan de Ruiter" userId="5d7c516b-9dcd-41a8-99d3-54425d29895b" providerId="ADAL" clId="{55B8D1C6-FAA5-43AA-AE8A-AF35A30CDC76}" dt="2023-05-09T14:13:55.223" v="1525" actId="113"/>
          <ac:spMkLst>
            <pc:docMk/>
            <pc:sldMk cId="4215624749" sldId="359"/>
            <ac:spMk id="3" creationId="{18FF05D2-5610-9B4F-580B-DB267D72DC0E}"/>
          </ac:spMkLst>
        </pc:spChg>
        <pc:spChg chg="del">
          <ac:chgData name="Gerjan de Ruiter" userId="5d7c516b-9dcd-41a8-99d3-54425d29895b" providerId="ADAL" clId="{55B8D1C6-FAA5-43AA-AE8A-AF35A30CDC76}" dt="2023-05-10T06:51:20.890" v="2304"/>
          <ac:spMkLst>
            <pc:docMk/>
            <pc:sldMk cId="4215624749" sldId="359"/>
            <ac:spMk id="4" creationId="{48BE332A-4A91-AA29-631B-3C6E4E1C19CD}"/>
          </ac:spMkLst>
        </pc:spChg>
        <pc:spChg chg="del">
          <ac:chgData name="Gerjan de Ruiter" userId="5d7c516b-9dcd-41a8-99d3-54425d29895b" providerId="ADAL" clId="{55B8D1C6-FAA5-43AA-AE8A-AF35A30CDC76}" dt="2023-05-10T06:51:24.934" v="2305" actId="478"/>
          <ac:spMkLst>
            <pc:docMk/>
            <pc:sldMk cId="4215624749" sldId="359"/>
            <ac:spMk id="5" creationId="{94C599CE-A164-36E3-CB76-9EA99FEA6EE9}"/>
          </ac:spMkLst>
        </pc:spChg>
        <pc:picChg chg="add mod">
          <ac:chgData name="Gerjan de Ruiter" userId="5d7c516b-9dcd-41a8-99d3-54425d29895b" providerId="ADAL" clId="{55B8D1C6-FAA5-43AA-AE8A-AF35A30CDC76}" dt="2023-05-10T06:51:20.890" v="2304"/>
          <ac:picMkLst>
            <pc:docMk/>
            <pc:sldMk cId="4215624749" sldId="359"/>
            <ac:picMk id="1026" creationId="{726B51C8-B950-7F7E-E692-ED3A476AE8B8}"/>
          </ac:picMkLst>
        </pc:picChg>
      </pc:sldChg>
      <pc:sldChg chg="modSp new mod modAnim modNotesTx">
        <pc:chgData name="Gerjan de Ruiter" userId="5d7c516b-9dcd-41a8-99d3-54425d29895b" providerId="ADAL" clId="{55B8D1C6-FAA5-43AA-AE8A-AF35A30CDC76}" dt="2023-05-09T14:10:13.782" v="888"/>
        <pc:sldMkLst>
          <pc:docMk/>
          <pc:sldMk cId="3578151872" sldId="360"/>
        </pc:sldMkLst>
        <pc:spChg chg="mod">
          <ac:chgData name="Gerjan de Ruiter" userId="5d7c516b-9dcd-41a8-99d3-54425d29895b" providerId="ADAL" clId="{55B8D1C6-FAA5-43AA-AE8A-AF35A30CDC76}" dt="2023-05-09T14:10:06.812" v="887" actId="20577"/>
          <ac:spMkLst>
            <pc:docMk/>
            <pc:sldMk cId="3578151872" sldId="360"/>
            <ac:spMk id="2" creationId="{14795037-D158-5813-AD20-1503A9A57AEF}"/>
          </ac:spMkLst>
        </pc:spChg>
        <pc:spChg chg="mod">
          <ac:chgData name="Gerjan de Ruiter" userId="5d7c516b-9dcd-41a8-99d3-54425d29895b" providerId="ADAL" clId="{55B8D1C6-FAA5-43AA-AE8A-AF35A30CDC76}" dt="2023-05-09T14:09:25.331" v="744" actId="20577"/>
          <ac:spMkLst>
            <pc:docMk/>
            <pc:sldMk cId="3578151872" sldId="360"/>
            <ac:spMk id="3" creationId="{598FF1FE-B2FC-D4EE-FD75-6EFD53E09D98}"/>
          </ac:spMkLst>
        </pc:spChg>
      </pc:sldChg>
      <pc:sldChg chg="addSp delSp modSp add mod modClrScheme modAnim chgLayout">
        <pc:chgData name="Gerjan de Ruiter" userId="5d7c516b-9dcd-41a8-99d3-54425d29895b" providerId="ADAL" clId="{55B8D1C6-FAA5-43AA-AE8A-AF35A30CDC76}" dt="2023-05-10T07:28:39.757" v="3290"/>
        <pc:sldMkLst>
          <pc:docMk/>
          <pc:sldMk cId="3798645195" sldId="361"/>
        </pc:sldMkLst>
        <pc:spChg chg="mod ord">
          <ac:chgData name="Gerjan de Ruiter" userId="5d7c516b-9dcd-41a8-99d3-54425d29895b" providerId="ADAL" clId="{55B8D1C6-FAA5-43AA-AE8A-AF35A30CDC76}" dt="2023-05-10T07:25:40.063" v="3181" actId="700"/>
          <ac:spMkLst>
            <pc:docMk/>
            <pc:sldMk cId="3798645195" sldId="361"/>
            <ac:spMk id="2" creationId="{6C26AB1E-802A-1EE9-F4C5-5717C63BC0FD}"/>
          </ac:spMkLst>
        </pc:spChg>
        <pc:spChg chg="del mod ord">
          <ac:chgData name="Gerjan de Ruiter" userId="5d7c516b-9dcd-41a8-99d3-54425d29895b" providerId="ADAL" clId="{55B8D1C6-FAA5-43AA-AE8A-AF35A30CDC76}" dt="2023-05-09T14:10:42.741" v="916" actId="700"/>
          <ac:spMkLst>
            <pc:docMk/>
            <pc:sldMk cId="3798645195" sldId="361"/>
            <ac:spMk id="3" creationId="{18FF05D2-5610-9B4F-580B-DB267D72DC0E}"/>
          </ac:spMkLst>
        </pc:spChg>
        <pc:spChg chg="add mod ord">
          <ac:chgData name="Gerjan de Ruiter" userId="5d7c516b-9dcd-41a8-99d3-54425d29895b" providerId="ADAL" clId="{55B8D1C6-FAA5-43AA-AE8A-AF35A30CDC76}" dt="2023-05-10T07:27:26.017" v="3260" actId="20577"/>
          <ac:spMkLst>
            <pc:docMk/>
            <pc:sldMk cId="3798645195" sldId="361"/>
            <ac:spMk id="3" creationId="{849D4400-CE5C-925F-FBCA-36D28C2F82F2}"/>
          </ac:spMkLst>
        </pc:spChg>
        <pc:spChg chg="del mod ord">
          <ac:chgData name="Gerjan de Ruiter" userId="5d7c516b-9dcd-41a8-99d3-54425d29895b" providerId="ADAL" clId="{55B8D1C6-FAA5-43AA-AE8A-AF35A30CDC76}" dt="2023-05-09T14:10:42.741" v="916" actId="700"/>
          <ac:spMkLst>
            <pc:docMk/>
            <pc:sldMk cId="3798645195" sldId="361"/>
            <ac:spMk id="4" creationId="{48BE332A-4A91-AA29-631B-3C6E4E1C19CD}"/>
          </ac:spMkLst>
        </pc:spChg>
        <pc:spChg chg="add del mod ord">
          <ac:chgData name="Gerjan de Ruiter" userId="5d7c516b-9dcd-41a8-99d3-54425d29895b" providerId="ADAL" clId="{55B8D1C6-FAA5-43AA-AE8A-AF35A30CDC76}" dt="2023-05-10T07:08:56.725" v="2307"/>
          <ac:spMkLst>
            <pc:docMk/>
            <pc:sldMk cId="3798645195" sldId="361"/>
            <ac:spMk id="4" creationId="{E4A4516E-43C9-4FE4-C223-6CCF4E0329E7}"/>
          </ac:spMkLst>
        </pc:spChg>
        <pc:spChg chg="add del mod ord">
          <ac:chgData name="Gerjan de Ruiter" userId="5d7c516b-9dcd-41a8-99d3-54425d29895b" providerId="ADAL" clId="{55B8D1C6-FAA5-43AA-AE8A-AF35A30CDC76}" dt="2023-05-10T07:25:40.063" v="3181" actId="700"/>
          <ac:spMkLst>
            <pc:docMk/>
            <pc:sldMk cId="3798645195" sldId="361"/>
            <ac:spMk id="5" creationId="{4A382AA0-E1A0-B7EA-645A-19B47BAC0DF0}"/>
          </ac:spMkLst>
        </pc:spChg>
        <pc:spChg chg="del mod ord">
          <ac:chgData name="Gerjan de Ruiter" userId="5d7c516b-9dcd-41a8-99d3-54425d29895b" providerId="ADAL" clId="{55B8D1C6-FAA5-43AA-AE8A-AF35A30CDC76}" dt="2023-05-09T14:10:42.741" v="916" actId="700"/>
          <ac:spMkLst>
            <pc:docMk/>
            <pc:sldMk cId="3798645195" sldId="361"/>
            <ac:spMk id="5" creationId="{94C599CE-A164-36E3-CB76-9EA99FEA6EE9}"/>
          </ac:spMkLst>
        </pc:spChg>
        <pc:spChg chg="add del mod ord">
          <ac:chgData name="Gerjan de Ruiter" userId="5d7c516b-9dcd-41a8-99d3-54425d29895b" providerId="ADAL" clId="{55B8D1C6-FAA5-43AA-AE8A-AF35A30CDC76}" dt="2023-05-10T07:08:54.883" v="2306" actId="700"/>
          <ac:spMkLst>
            <pc:docMk/>
            <pc:sldMk cId="3798645195" sldId="361"/>
            <ac:spMk id="6" creationId="{963CBBCE-A22B-6918-5BF5-DDC19D8A5B56}"/>
          </ac:spMkLst>
        </pc:spChg>
        <pc:spChg chg="add del mod ord">
          <ac:chgData name="Gerjan de Ruiter" userId="5d7c516b-9dcd-41a8-99d3-54425d29895b" providerId="ADAL" clId="{55B8D1C6-FAA5-43AA-AE8A-AF35A30CDC76}" dt="2023-05-10T07:08:54.883" v="2306" actId="700"/>
          <ac:spMkLst>
            <pc:docMk/>
            <pc:sldMk cId="3798645195" sldId="361"/>
            <ac:spMk id="7" creationId="{E382F0A6-2684-0BF5-146B-9D741A2990BF}"/>
          </ac:spMkLst>
        </pc:spChg>
        <pc:spChg chg="add del mod ord">
          <ac:chgData name="Gerjan de Ruiter" userId="5d7c516b-9dcd-41a8-99d3-54425d29895b" providerId="ADAL" clId="{55B8D1C6-FAA5-43AA-AE8A-AF35A30CDC76}" dt="2023-05-10T07:08:54.883" v="2306" actId="700"/>
          <ac:spMkLst>
            <pc:docMk/>
            <pc:sldMk cId="3798645195" sldId="361"/>
            <ac:spMk id="8" creationId="{484B5D27-C003-4199-9CA8-674054D8CC98}"/>
          </ac:spMkLst>
        </pc:spChg>
        <pc:spChg chg="add del mod ord">
          <ac:chgData name="Gerjan de Ruiter" userId="5d7c516b-9dcd-41a8-99d3-54425d29895b" providerId="ADAL" clId="{55B8D1C6-FAA5-43AA-AE8A-AF35A30CDC76}" dt="2023-05-10T07:09:04.968" v="2308"/>
          <ac:spMkLst>
            <pc:docMk/>
            <pc:sldMk cId="3798645195" sldId="361"/>
            <ac:spMk id="9" creationId="{213FEC35-B6A7-12BA-30C4-A34E4993528A}"/>
          </ac:spMkLst>
        </pc:spChg>
        <pc:spChg chg="add del mod">
          <ac:chgData name="Gerjan de Ruiter" userId="5d7c516b-9dcd-41a8-99d3-54425d29895b" providerId="ADAL" clId="{55B8D1C6-FAA5-43AA-AE8A-AF35A30CDC76}" dt="2023-05-10T07:23:49.668" v="3179"/>
          <ac:spMkLst>
            <pc:docMk/>
            <pc:sldMk cId="3798645195" sldId="361"/>
            <ac:spMk id="10" creationId="{C5FAA149-E809-4A5C-6934-64082AF3F8C7}"/>
          </ac:spMkLst>
        </pc:spChg>
        <pc:spChg chg="add del mod">
          <ac:chgData name="Gerjan de Ruiter" userId="5d7c516b-9dcd-41a8-99d3-54425d29895b" providerId="ADAL" clId="{55B8D1C6-FAA5-43AA-AE8A-AF35A30CDC76}" dt="2023-05-10T07:22:37.861" v="3178"/>
          <ac:spMkLst>
            <pc:docMk/>
            <pc:sldMk cId="3798645195" sldId="361"/>
            <ac:spMk id="11" creationId="{08FE3347-DE1C-9144-BBA1-3EB38C2CA8FB}"/>
          </ac:spMkLst>
        </pc:spChg>
        <pc:spChg chg="add del mod ord">
          <ac:chgData name="Gerjan de Ruiter" userId="5d7c516b-9dcd-41a8-99d3-54425d29895b" providerId="ADAL" clId="{55B8D1C6-FAA5-43AA-AE8A-AF35A30CDC76}" dt="2023-05-10T07:25:40.063" v="3181" actId="700"/>
          <ac:spMkLst>
            <pc:docMk/>
            <pc:sldMk cId="3798645195" sldId="361"/>
            <ac:spMk id="12" creationId="{E169DE1C-2F5B-E94E-0F1C-36D8BED80687}"/>
          </ac:spMkLst>
        </pc:spChg>
        <pc:spChg chg="add del mod">
          <ac:chgData name="Gerjan de Ruiter" userId="5d7c516b-9dcd-41a8-99d3-54425d29895b" providerId="ADAL" clId="{55B8D1C6-FAA5-43AA-AE8A-AF35A30CDC76}" dt="2023-05-10T07:25:43.932" v="3183"/>
          <ac:spMkLst>
            <pc:docMk/>
            <pc:sldMk cId="3798645195" sldId="361"/>
            <ac:spMk id="13" creationId="{7556C005-B5C3-EA09-143C-4B7DEE12F329}"/>
          </ac:spMkLst>
        </pc:spChg>
        <pc:spChg chg="add mod">
          <ac:chgData name="Gerjan de Ruiter" userId="5d7c516b-9dcd-41a8-99d3-54425d29895b" providerId="ADAL" clId="{55B8D1C6-FAA5-43AA-AE8A-AF35A30CDC76}" dt="2023-05-10T07:26:08.390" v="3187" actId="207"/>
          <ac:spMkLst>
            <pc:docMk/>
            <pc:sldMk cId="3798645195" sldId="361"/>
            <ac:spMk id="14" creationId="{BBDB0DA3-4075-F2B1-7C0A-FADD13AC9DC3}"/>
          </ac:spMkLst>
        </pc:spChg>
        <pc:spChg chg="add del mod">
          <ac:chgData name="Gerjan de Ruiter" userId="5d7c516b-9dcd-41a8-99d3-54425d29895b" providerId="ADAL" clId="{55B8D1C6-FAA5-43AA-AE8A-AF35A30CDC76}" dt="2023-05-10T07:27:59.466" v="3266" actId="478"/>
          <ac:spMkLst>
            <pc:docMk/>
            <pc:sldMk cId="3798645195" sldId="361"/>
            <ac:spMk id="15" creationId="{90A7F229-8742-FF9E-AC83-21549173ACFE}"/>
          </ac:spMkLst>
        </pc:spChg>
        <pc:spChg chg="add del mod">
          <ac:chgData name="Gerjan de Ruiter" userId="5d7c516b-9dcd-41a8-99d3-54425d29895b" providerId="ADAL" clId="{55B8D1C6-FAA5-43AA-AE8A-AF35A30CDC76}" dt="2023-05-10T07:28:00.514" v="3267" actId="478"/>
          <ac:spMkLst>
            <pc:docMk/>
            <pc:sldMk cId="3798645195" sldId="361"/>
            <ac:spMk id="16" creationId="{80BFFB32-1879-AD9B-EB42-487124A7338E}"/>
          </ac:spMkLst>
        </pc:spChg>
        <pc:spChg chg="add del mod">
          <ac:chgData name="Gerjan de Ruiter" userId="5d7c516b-9dcd-41a8-99d3-54425d29895b" providerId="ADAL" clId="{55B8D1C6-FAA5-43AA-AE8A-AF35A30CDC76}" dt="2023-05-10T07:27:57.773" v="3265" actId="478"/>
          <ac:spMkLst>
            <pc:docMk/>
            <pc:sldMk cId="3798645195" sldId="361"/>
            <ac:spMk id="17" creationId="{6B43740D-BFDF-3AD9-609C-B2742E6D113C}"/>
          </ac:spMkLst>
        </pc:spChg>
        <pc:spChg chg="add mod">
          <ac:chgData name="Gerjan de Ruiter" userId="5d7c516b-9dcd-41a8-99d3-54425d29895b" providerId="ADAL" clId="{55B8D1C6-FAA5-43AA-AE8A-AF35A30CDC76}" dt="2023-05-10T07:28:09.482" v="3269" actId="1076"/>
          <ac:spMkLst>
            <pc:docMk/>
            <pc:sldMk cId="3798645195" sldId="361"/>
            <ac:spMk id="18" creationId="{531578DC-EF92-67BA-EE29-9842FFB85307}"/>
          </ac:spMkLst>
        </pc:spChg>
        <pc:spChg chg="add mod">
          <ac:chgData name="Gerjan de Ruiter" userId="5d7c516b-9dcd-41a8-99d3-54425d29895b" providerId="ADAL" clId="{55B8D1C6-FAA5-43AA-AE8A-AF35A30CDC76}" dt="2023-05-10T07:28:19.506" v="3276" actId="1076"/>
          <ac:spMkLst>
            <pc:docMk/>
            <pc:sldMk cId="3798645195" sldId="361"/>
            <ac:spMk id="19" creationId="{7B8E8BB3-3B12-4CCE-8E15-34DBAF1CC6ED}"/>
          </ac:spMkLst>
        </pc:spChg>
        <pc:spChg chg="add mod">
          <ac:chgData name="Gerjan de Ruiter" userId="5d7c516b-9dcd-41a8-99d3-54425d29895b" providerId="ADAL" clId="{55B8D1C6-FAA5-43AA-AE8A-AF35A30CDC76}" dt="2023-05-10T07:28:23.812" v="3278" actId="1076"/>
          <ac:spMkLst>
            <pc:docMk/>
            <pc:sldMk cId="3798645195" sldId="361"/>
            <ac:spMk id="20" creationId="{02C1D746-28A4-D5BE-7585-A759FF30AFB7}"/>
          </ac:spMkLst>
        </pc:spChg>
        <pc:picChg chg="add del mod">
          <ac:chgData name="Gerjan de Ruiter" userId="5d7c516b-9dcd-41a8-99d3-54425d29895b" providerId="ADAL" clId="{55B8D1C6-FAA5-43AA-AE8A-AF35A30CDC76}" dt="2023-05-10T07:17:53.068" v="3118" actId="478"/>
          <ac:picMkLst>
            <pc:docMk/>
            <pc:sldMk cId="3798645195" sldId="361"/>
            <ac:picMk id="2050" creationId="{F8DD1490-8133-5EAE-C3DE-994E78477A21}"/>
          </ac:picMkLst>
        </pc:picChg>
        <pc:picChg chg="add del mod">
          <ac:chgData name="Gerjan de Ruiter" userId="5d7c516b-9dcd-41a8-99d3-54425d29895b" providerId="ADAL" clId="{55B8D1C6-FAA5-43AA-AE8A-AF35A30CDC76}" dt="2023-05-10T07:17:53.585" v="3119" actId="478"/>
          <ac:picMkLst>
            <pc:docMk/>
            <pc:sldMk cId="3798645195" sldId="361"/>
            <ac:picMk id="2052" creationId="{2F4894D4-F41B-CF73-2E8F-291A4A05A0D9}"/>
          </ac:picMkLst>
        </pc:picChg>
        <pc:picChg chg="add del mod ord modCrop">
          <ac:chgData name="Gerjan de Ruiter" userId="5d7c516b-9dcd-41a8-99d3-54425d29895b" providerId="ADAL" clId="{55B8D1C6-FAA5-43AA-AE8A-AF35A30CDC76}" dt="2023-05-10T07:25:41.674" v="3182" actId="478"/>
          <ac:picMkLst>
            <pc:docMk/>
            <pc:sldMk cId="3798645195" sldId="361"/>
            <ac:picMk id="2054" creationId="{F063A882-C83D-C807-0374-95C3F2FF1BDA}"/>
          </ac:picMkLst>
        </pc:picChg>
        <pc:picChg chg="add del mod">
          <ac:chgData name="Gerjan de Ruiter" userId="5d7c516b-9dcd-41a8-99d3-54425d29895b" providerId="ADAL" clId="{55B8D1C6-FAA5-43AA-AE8A-AF35A30CDC76}" dt="2023-05-10T07:23:54.763" v="3180" actId="478"/>
          <ac:picMkLst>
            <pc:docMk/>
            <pc:sldMk cId="3798645195" sldId="361"/>
            <ac:picMk id="2056" creationId="{49B50127-8F7A-5D83-00E0-AC412D16BF07}"/>
          </ac:picMkLst>
        </pc:picChg>
        <pc:picChg chg="add mod">
          <ac:chgData name="Gerjan de Ruiter" userId="5d7c516b-9dcd-41a8-99d3-54425d29895b" providerId="ADAL" clId="{55B8D1C6-FAA5-43AA-AE8A-AF35A30CDC76}" dt="2023-05-10T07:25:54.936" v="3184" actId="18131"/>
          <ac:picMkLst>
            <pc:docMk/>
            <pc:sldMk cId="3798645195" sldId="361"/>
            <ac:picMk id="2058" creationId="{BA202FA2-4455-852B-97A6-4F741352DF9A}"/>
          </ac:picMkLst>
        </pc:picChg>
      </pc:sldChg>
      <pc:sldChg chg="add del">
        <pc:chgData name="Gerjan de Ruiter" userId="5d7c516b-9dcd-41a8-99d3-54425d29895b" providerId="ADAL" clId="{55B8D1C6-FAA5-43AA-AE8A-AF35A30CDC76}" dt="2023-05-09T14:10:35.046" v="915"/>
        <pc:sldMkLst>
          <pc:docMk/>
          <pc:sldMk cId="753799822" sldId="362"/>
        </pc:sldMkLst>
      </pc:sldChg>
      <pc:sldChg chg="add del">
        <pc:chgData name="Gerjan de Ruiter" userId="5d7c516b-9dcd-41a8-99d3-54425d29895b" providerId="ADAL" clId="{55B8D1C6-FAA5-43AA-AE8A-AF35A30CDC76}" dt="2023-05-09T14:11:06.271" v="951" actId="47"/>
        <pc:sldMkLst>
          <pc:docMk/>
          <pc:sldMk cId="3877523702" sldId="362"/>
        </pc:sldMkLst>
      </pc:sldChg>
      <pc:sldChg chg="modSp add del mod">
        <pc:chgData name="Gerjan de Ruiter" userId="5d7c516b-9dcd-41a8-99d3-54425d29895b" providerId="ADAL" clId="{55B8D1C6-FAA5-43AA-AE8A-AF35A30CDC76}" dt="2023-05-10T07:21:11.431" v="3177" actId="47"/>
        <pc:sldMkLst>
          <pc:docMk/>
          <pc:sldMk cId="343992374" sldId="363"/>
        </pc:sldMkLst>
        <pc:spChg chg="mod">
          <ac:chgData name="Gerjan de Ruiter" userId="5d7c516b-9dcd-41a8-99d3-54425d29895b" providerId="ADAL" clId="{55B8D1C6-FAA5-43AA-AE8A-AF35A30CDC76}" dt="2023-05-09T14:10:56.964" v="949" actId="20577"/>
          <ac:spMkLst>
            <pc:docMk/>
            <pc:sldMk cId="343992374" sldId="363"/>
            <ac:spMk id="2" creationId="{6C26AB1E-802A-1EE9-F4C5-5717C63BC0FD}"/>
          </ac:spMkLst>
        </pc:spChg>
      </pc:sldChg>
      <pc:sldChg chg="addSp delSp modSp add mod modAnim">
        <pc:chgData name="Gerjan de Ruiter" userId="5d7c516b-9dcd-41a8-99d3-54425d29895b" providerId="ADAL" clId="{55B8D1C6-FAA5-43AA-AE8A-AF35A30CDC76}" dt="2023-05-10T07:17:16.444" v="3033"/>
        <pc:sldMkLst>
          <pc:docMk/>
          <pc:sldMk cId="4208852886" sldId="364"/>
        </pc:sldMkLst>
        <pc:spChg chg="mod">
          <ac:chgData name="Gerjan de Ruiter" userId="5d7c516b-9dcd-41a8-99d3-54425d29895b" providerId="ADAL" clId="{55B8D1C6-FAA5-43AA-AE8A-AF35A30CDC76}" dt="2023-05-09T14:11:26.005" v="1022" actId="20577"/>
          <ac:spMkLst>
            <pc:docMk/>
            <pc:sldMk cId="4208852886" sldId="364"/>
            <ac:spMk id="2" creationId="{6C26AB1E-802A-1EE9-F4C5-5717C63BC0FD}"/>
          </ac:spMkLst>
        </pc:spChg>
        <pc:spChg chg="mod">
          <ac:chgData name="Gerjan de Ruiter" userId="5d7c516b-9dcd-41a8-99d3-54425d29895b" providerId="ADAL" clId="{55B8D1C6-FAA5-43AA-AE8A-AF35A30CDC76}" dt="2023-05-10T07:17:11.079" v="3032" actId="20577"/>
          <ac:spMkLst>
            <pc:docMk/>
            <pc:sldMk cId="4208852886" sldId="364"/>
            <ac:spMk id="6" creationId="{963CBBCE-A22B-6918-5BF5-DDC19D8A5B56}"/>
          </ac:spMkLst>
        </pc:spChg>
        <pc:spChg chg="del">
          <ac:chgData name="Gerjan de Ruiter" userId="5d7c516b-9dcd-41a8-99d3-54425d29895b" providerId="ADAL" clId="{55B8D1C6-FAA5-43AA-AE8A-AF35A30CDC76}" dt="2023-05-10T07:15:03.140" v="2548" actId="22"/>
          <ac:spMkLst>
            <pc:docMk/>
            <pc:sldMk cId="4208852886" sldId="364"/>
            <ac:spMk id="7" creationId="{E382F0A6-2684-0BF5-146B-9D741A2990BF}"/>
          </ac:spMkLst>
        </pc:spChg>
        <pc:spChg chg="mod">
          <ac:chgData name="Gerjan de Ruiter" userId="5d7c516b-9dcd-41a8-99d3-54425d29895b" providerId="ADAL" clId="{55B8D1C6-FAA5-43AA-AE8A-AF35A30CDC76}" dt="2023-05-10T07:15:48.798" v="2620" actId="20577"/>
          <ac:spMkLst>
            <pc:docMk/>
            <pc:sldMk cId="4208852886" sldId="364"/>
            <ac:spMk id="8" creationId="{484B5D27-C003-4199-9CA8-674054D8CC98}"/>
          </ac:spMkLst>
        </pc:spChg>
        <pc:picChg chg="add mod ord modCrop">
          <ac:chgData name="Gerjan de Ruiter" userId="5d7c516b-9dcd-41a8-99d3-54425d29895b" providerId="ADAL" clId="{55B8D1C6-FAA5-43AA-AE8A-AF35A30CDC76}" dt="2023-05-10T07:15:28.092" v="2555" actId="14100"/>
          <ac:picMkLst>
            <pc:docMk/>
            <pc:sldMk cId="4208852886" sldId="364"/>
            <ac:picMk id="4" creationId="{5C23A42F-42C6-8A60-FC3A-A25D4AD304CA}"/>
          </ac:picMkLst>
        </pc:picChg>
      </pc:sldChg>
      <pc:sldChg chg="addSp delSp modSp new mod modClrScheme modAnim chgLayout">
        <pc:chgData name="Gerjan de Ruiter" userId="5d7c516b-9dcd-41a8-99d3-54425d29895b" providerId="ADAL" clId="{55B8D1C6-FAA5-43AA-AE8A-AF35A30CDC76}" dt="2023-05-09T14:25:15.757" v="2224"/>
        <pc:sldMkLst>
          <pc:docMk/>
          <pc:sldMk cId="943801314" sldId="365"/>
        </pc:sldMkLst>
        <pc:spChg chg="del">
          <ac:chgData name="Gerjan de Ruiter" userId="5d7c516b-9dcd-41a8-99d3-54425d29895b" providerId="ADAL" clId="{55B8D1C6-FAA5-43AA-AE8A-AF35A30CDC76}" dt="2023-05-09T14:20:20.194" v="1528" actId="700"/>
          <ac:spMkLst>
            <pc:docMk/>
            <pc:sldMk cId="943801314" sldId="365"/>
            <ac:spMk id="2" creationId="{1D87A2FE-379E-C274-DBEA-6717F1087764}"/>
          </ac:spMkLst>
        </pc:spChg>
        <pc:spChg chg="del">
          <ac:chgData name="Gerjan de Ruiter" userId="5d7c516b-9dcd-41a8-99d3-54425d29895b" providerId="ADAL" clId="{55B8D1C6-FAA5-43AA-AE8A-AF35A30CDC76}" dt="2023-05-09T14:20:20.194" v="1528" actId="700"/>
          <ac:spMkLst>
            <pc:docMk/>
            <pc:sldMk cId="943801314" sldId="365"/>
            <ac:spMk id="3" creationId="{DD379FF8-BE0C-E7A4-11A9-C0F5AEF16A6F}"/>
          </ac:spMkLst>
        </pc:spChg>
        <pc:spChg chg="del mod ord">
          <ac:chgData name="Gerjan de Ruiter" userId="5d7c516b-9dcd-41a8-99d3-54425d29895b" providerId="ADAL" clId="{55B8D1C6-FAA5-43AA-AE8A-AF35A30CDC76}" dt="2023-05-09T14:20:20.194" v="1528" actId="700"/>
          <ac:spMkLst>
            <pc:docMk/>
            <pc:sldMk cId="943801314" sldId="365"/>
            <ac:spMk id="4" creationId="{861F7230-77FB-F8DE-742C-4563C514BC9A}"/>
          </ac:spMkLst>
        </pc:spChg>
        <pc:spChg chg="del mod ord">
          <ac:chgData name="Gerjan de Ruiter" userId="5d7c516b-9dcd-41a8-99d3-54425d29895b" providerId="ADAL" clId="{55B8D1C6-FAA5-43AA-AE8A-AF35A30CDC76}" dt="2023-05-09T14:20:20.194" v="1528" actId="700"/>
          <ac:spMkLst>
            <pc:docMk/>
            <pc:sldMk cId="943801314" sldId="365"/>
            <ac:spMk id="5" creationId="{7E42ADF0-9D31-7CAB-A1AF-3AB8CB6D595A}"/>
          </ac:spMkLst>
        </pc:spChg>
        <pc:spChg chg="add mod ord">
          <ac:chgData name="Gerjan de Ruiter" userId="5d7c516b-9dcd-41a8-99d3-54425d29895b" providerId="ADAL" clId="{55B8D1C6-FAA5-43AA-AE8A-AF35A30CDC76}" dt="2023-05-09T14:20:38.032" v="1581" actId="20577"/>
          <ac:spMkLst>
            <pc:docMk/>
            <pc:sldMk cId="943801314" sldId="365"/>
            <ac:spMk id="6" creationId="{955CC016-89EA-1FAD-96E2-A1DF3611695A}"/>
          </ac:spMkLst>
        </pc:spChg>
        <pc:spChg chg="add mod ord">
          <ac:chgData name="Gerjan de Ruiter" userId="5d7c516b-9dcd-41a8-99d3-54425d29895b" providerId="ADAL" clId="{55B8D1C6-FAA5-43AA-AE8A-AF35A30CDC76}" dt="2023-05-09T14:25:09.456" v="2223" actId="20577"/>
          <ac:spMkLst>
            <pc:docMk/>
            <pc:sldMk cId="943801314" sldId="365"/>
            <ac:spMk id="7" creationId="{B59855DE-409B-FE0C-695A-09FC708745A5}"/>
          </ac:spMkLst>
        </pc:spChg>
      </pc:sldChg>
      <pc:sldChg chg="add del">
        <pc:chgData name="Gerjan de Ruiter" userId="5d7c516b-9dcd-41a8-99d3-54425d29895b" providerId="ADAL" clId="{55B8D1C6-FAA5-43AA-AE8A-AF35A30CDC76}" dt="2023-05-10T06:44:47.839" v="2285"/>
        <pc:sldMkLst>
          <pc:docMk/>
          <pc:sldMk cId="2222216337" sldId="366"/>
        </pc:sldMkLst>
      </pc:sldChg>
      <pc:sldChg chg="add">
        <pc:chgData name="Gerjan de Ruiter" userId="5d7c516b-9dcd-41a8-99d3-54425d29895b" providerId="ADAL" clId="{55B8D1C6-FAA5-43AA-AE8A-AF35A30CDC76}" dt="2023-05-10T06:45:24.469" v="2286"/>
        <pc:sldMkLst>
          <pc:docMk/>
          <pc:sldMk cId="2338984117" sldId="380"/>
        </pc:sldMkLst>
      </pc:sldChg>
      <pc:sldChg chg="modSp add mod modAnim">
        <pc:chgData name="Gerjan de Ruiter" userId="5d7c516b-9dcd-41a8-99d3-54425d29895b" providerId="ADAL" clId="{55B8D1C6-FAA5-43AA-AE8A-AF35A30CDC76}" dt="2023-05-10T07:21:07.161" v="3176" actId="20577"/>
        <pc:sldMkLst>
          <pc:docMk/>
          <pc:sldMk cId="260769181" sldId="381"/>
        </pc:sldMkLst>
        <pc:spChg chg="mod">
          <ac:chgData name="Gerjan de Ruiter" userId="5d7c516b-9dcd-41a8-99d3-54425d29895b" providerId="ADAL" clId="{55B8D1C6-FAA5-43AA-AE8A-AF35A30CDC76}" dt="2023-05-10T07:17:32.863" v="3069" actId="20577"/>
          <ac:spMkLst>
            <pc:docMk/>
            <pc:sldMk cId="260769181" sldId="381"/>
            <ac:spMk id="2" creationId="{6C26AB1E-802A-1EE9-F4C5-5717C63BC0FD}"/>
          </ac:spMkLst>
        </pc:spChg>
        <pc:spChg chg="mod">
          <ac:chgData name="Gerjan de Ruiter" userId="5d7c516b-9dcd-41a8-99d3-54425d29895b" providerId="ADAL" clId="{55B8D1C6-FAA5-43AA-AE8A-AF35A30CDC76}" dt="2023-05-10T07:21:07.161" v="3176" actId="20577"/>
          <ac:spMkLst>
            <pc:docMk/>
            <pc:sldMk cId="260769181" sldId="381"/>
            <ac:spMk id="3" creationId="{849D4400-CE5C-925F-FBCA-36D28C2F82F2}"/>
          </ac:spMkLst>
        </pc:spChg>
        <pc:spChg chg="mod">
          <ac:chgData name="Gerjan de Ruiter" userId="5d7c516b-9dcd-41a8-99d3-54425d29895b" providerId="ADAL" clId="{55B8D1C6-FAA5-43AA-AE8A-AF35A30CDC76}" dt="2023-05-10T07:17:50.412" v="3117" actId="20577"/>
          <ac:spMkLst>
            <pc:docMk/>
            <pc:sldMk cId="260769181" sldId="381"/>
            <ac:spMk id="5" creationId="{4A382AA0-E1A0-B7EA-645A-19B47BAC0DF0}"/>
          </ac:spMkLst>
        </pc:spChg>
      </pc:sldChg>
    </pc:docChg>
  </pc:docChgLst>
  <pc:docChgLst>
    <pc:chgData name="Gerjan de Ruiter" userId="5d7c516b-9dcd-41a8-99d3-54425d29895b" providerId="ADAL" clId="{2414C778-095B-4F81-82A4-4D667F0C7792}"/>
    <pc:docChg chg="undo custSel addSld delSld modSld sldOrd">
      <pc:chgData name="Gerjan de Ruiter" userId="5d7c516b-9dcd-41a8-99d3-54425d29895b" providerId="ADAL" clId="{2414C778-095B-4F81-82A4-4D667F0C7792}" dt="2023-05-24T06:53:44.171" v="3241" actId="1076"/>
      <pc:docMkLst>
        <pc:docMk/>
      </pc:docMkLst>
      <pc:sldChg chg="delSp modSp mod delAnim">
        <pc:chgData name="Gerjan de Ruiter" userId="5d7c516b-9dcd-41a8-99d3-54425d29895b" providerId="ADAL" clId="{2414C778-095B-4F81-82A4-4D667F0C7792}" dt="2023-05-17T12:35:43.172" v="637" actId="20577"/>
        <pc:sldMkLst>
          <pc:docMk/>
          <pc:sldMk cId="1420006679" sldId="259"/>
        </pc:sldMkLst>
        <pc:spChg chg="mod">
          <ac:chgData name="Gerjan de Ruiter" userId="5d7c516b-9dcd-41a8-99d3-54425d29895b" providerId="ADAL" clId="{2414C778-095B-4F81-82A4-4D667F0C7792}" dt="2023-05-17T12:35:43.172" v="637" actId="20577"/>
          <ac:spMkLst>
            <pc:docMk/>
            <pc:sldMk cId="1420006679" sldId="259"/>
            <ac:spMk id="3" creationId="{3C700A5F-DB6D-BE70-29E4-7456F17084D4}"/>
          </ac:spMkLst>
        </pc:spChg>
        <pc:spChg chg="del mod">
          <ac:chgData name="Gerjan de Ruiter" userId="5d7c516b-9dcd-41a8-99d3-54425d29895b" providerId="ADAL" clId="{2414C778-095B-4F81-82A4-4D667F0C7792}" dt="2023-05-12T13:14:47.832" v="227" actId="478"/>
          <ac:spMkLst>
            <pc:docMk/>
            <pc:sldMk cId="1420006679" sldId="259"/>
            <ac:spMk id="7" creationId="{EC497EC8-7FC2-D9C4-FD76-3FA3FDAE7DF7}"/>
          </ac:spMkLst>
        </pc:spChg>
      </pc:sldChg>
      <pc:sldChg chg="addSp delSp modSp mod ord modAnim">
        <pc:chgData name="Gerjan de Ruiter" userId="5d7c516b-9dcd-41a8-99d3-54425d29895b" providerId="ADAL" clId="{2414C778-095B-4F81-82A4-4D667F0C7792}" dt="2023-05-17T12:34:11.650" v="324"/>
        <pc:sldMkLst>
          <pc:docMk/>
          <pc:sldMk cId="2149239083" sldId="264"/>
        </pc:sldMkLst>
        <pc:spChg chg="mod">
          <ac:chgData name="Gerjan de Ruiter" userId="5d7c516b-9dcd-41a8-99d3-54425d29895b" providerId="ADAL" clId="{2414C778-095B-4F81-82A4-4D667F0C7792}" dt="2023-05-12T13:14:17.812" v="221" actId="12"/>
          <ac:spMkLst>
            <pc:docMk/>
            <pc:sldMk cId="2149239083" sldId="264"/>
            <ac:spMk id="6" creationId="{177816A0-48EC-E74E-F68B-206C2BD9ABDD}"/>
          </ac:spMkLst>
        </pc:spChg>
        <pc:picChg chg="add mod">
          <ac:chgData name="Gerjan de Ruiter" userId="5d7c516b-9dcd-41a8-99d3-54425d29895b" providerId="ADAL" clId="{2414C778-095B-4F81-82A4-4D667F0C7792}" dt="2023-05-12T13:13:22.690" v="5"/>
          <ac:picMkLst>
            <pc:docMk/>
            <pc:sldMk cId="2149239083" sldId="264"/>
            <ac:picMk id="3" creationId="{E11FFA67-5B32-FD9E-EEF3-46E796749E67}"/>
          </ac:picMkLst>
        </pc:picChg>
        <pc:picChg chg="del">
          <ac:chgData name="Gerjan de Ruiter" userId="5d7c516b-9dcd-41a8-99d3-54425d29895b" providerId="ADAL" clId="{2414C778-095B-4F81-82A4-4D667F0C7792}" dt="2023-05-12T13:13:21.765" v="4" actId="478"/>
          <ac:picMkLst>
            <pc:docMk/>
            <pc:sldMk cId="2149239083" sldId="264"/>
            <ac:picMk id="8" creationId="{5D7314C2-8C58-78E6-C443-09B397AA4697}"/>
          </ac:picMkLst>
        </pc:picChg>
      </pc:sldChg>
      <pc:sldChg chg="addSp delSp modSp add del mod">
        <pc:chgData name="Gerjan de Ruiter" userId="5d7c516b-9dcd-41a8-99d3-54425d29895b" providerId="ADAL" clId="{2414C778-095B-4F81-82A4-4D667F0C7792}" dt="2023-05-17T12:33:55.634" v="300" actId="47"/>
        <pc:sldMkLst>
          <pc:docMk/>
          <pc:sldMk cId="138185529" sldId="266"/>
        </pc:sldMkLst>
        <pc:spChg chg="add mod">
          <ac:chgData name="Gerjan de Ruiter" userId="5d7c516b-9dcd-41a8-99d3-54425d29895b" providerId="ADAL" clId="{2414C778-095B-4F81-82A4-4D667F0C7792}" dt="2023-05-12T13:12:47.534" v="0" actId="478"/>
          <ac:spMkLst>
            <pc:docMk/>
            <pc:sldMk cId="138185529" sldId="266"/>
            <ac:spMk id="4" creationId="{8DFFFAB9-27BB-A8DC-96B1-06C415D040F0}"/>
          </ac:spMkLst>
        </pc:spChg>
        <pc:picChg chg="del">
          <ac:chgData name="Gerjan de Ruiter" userId="5d7c516b-9dcd-41a8-99d3-54425d29895b" providerId="ADAL" clId="{2414C778-095B-4F81-82A4-4D667F0C7792}" dt="2023-05-12T13:12:47.534" v="0" actId="478"/>
          <ac:picMkLst>
            <pc:docMk/>
            <pc:sldMk cId="138185529" sldId="266"/>
            <ac:picMk id="8" creationId="{B5C1E7E3-C993-4C69-0A9F-3B1340E3A1C5}"/>
          </ac:picMkLst>
        </pc:picChg>
      </pc:sldChg>
      <pc:sldChg chg="del">
        <pc:chgData name="Gerjan de Ruiter" userId="5d7c516b-9dcd-41a8-99d3-54425d29895b" providerId="ADAL" clId="{2414C778-095B-4F81-82A4-4D667F0C7792}" dt="2023-05-12T13:12:58.300" v="2" actId="47"/>
        <pc:sldMkLst>
          <pc:docMk/>
          <pc:sldMk cId="3228652041" sldId="341"/>
        </pc:sldMkLst>
      </pc:sldChg>
      <pc:sldChg chg="modSp mod">
        <pc:chgData name="Gerjan de Ruiter" userId="5d7c516b-9dcd-41a8-99d3-54425d29895b" providerId="ADAL" clId="{2414C778-095B-4F81-82A4-4D667F0C7792}" dt="2023-05-22T10:56:03.888" v="1058"/>
        <pc:sldMkLst>
          <pc:docMk/>
          <pc:sldMk cId="2645222207" sldId="358"/>
        </pc:sldMkLst>
        <pc:spChg chg="mod">
          <ac:chgData name="Gerjan de Ruiter" userId="5d7c516b-9dcd-41a8-99d3-54425d29895b" providerId="ADAL" clId="{2414C778-095B-4F81-82A4-4D667F0C7792}" dt="2023-05-22T10:56:03.888" v="1058"/>
          <ac:spMkLst>
            <pc:docMk/>
            <pc:sldMk cId="2645222207" sldId="358"/>
            <ac:spMk id="3" creationId="{3C700A5F-DB6D-BE70-29E4-7456F17084D4}"/>
          </ac:spMkLst>
        </pc:spChg>
      </pc:sldChg>
      <pc:sldChg chg="del">
        <pc:chgData name="Gerjan de Ruiter" userId="5d7c516b-9dcd-41a8-99d3-54425d29895b" providerId="ADAL" clId="{2414C778-095B-4F81-82A4-4D667F0C7792}" dt="2023-05-12T13:14:53.225" v="231" actId="47"/>
        <pc:sldMkLst>
          <pc:docMk/>
          <pc:sldMk cId="4215624749" sldId="359"/>
        </pc:sldMkLst>
      </pc:sldChg>
      <pc:sldChg chg="ord">
        <pc:chgData name="Gerjan de Ruiter" userId="5d7c516b-9dcd-41a8-99d3-54425d29895b" providerId="ADAL" clId="{2414C778-095B-4F81-82A4-4D667F0C7792}" dt="2023-05-17T12:37:41.405" v="649"/>
        <pc:sldMkLst>
          <pc:docMk/>
          <pc:sldMk cId="3578151872" sldId="360"/>
        </pc:sldMkLst>
      </pc:sldChg>
      <pc:sldChg chg="del">
        <pc:chgData name="Gerjan de Ruiter" userId="5d7c516b-9dcd-41a8-99d3-54425d29895b" providerId="ADAL" clId="{2414C778-095B-4F81-82A4-4D667F0C7792}" dt="2023-05-12T13:14:53.726" v="232" actId="47"/>
        <pc:sldMkLst>
          <pc:docMk/>
          <pc:sldMk cId="3798645195" sldId="361"/>
        </pc:sldMkLst>
      </pc:sldChg>
      <pc:sldChg chg="del">
        <pc:chgData name="Gerjan de Ruiter" userId="5d7c516b-9dcd-41a8-99d3-54425d29895b" providerId="ADAL" clId="{2414C778-095B-4F81-82A4-4D667F0C7792}" dt="2023-05-12T13:14:55.087" v="234" actId="47"/>
        <pc:sldMkLst>
          <pc:docMk/>
          <pc:sldMk cId="4208852886" sldId="364"/>
        </pc:sldMkLst>
      </pc:sldChg>
      <pc:sldChg chg="del">
        <pc:chgData name="Gerjan de Ruiter" userId="5d7c516b-9dcd-41a8-99d3-54425d29895b" providerId="ADAL" clId="{2414C778-095B-4F81-82A4-4D667F0C7792}" dt="2023-05-17T12:37:55.941" v="651" actId="47"/>
        <pc:sldMkLst>
          <pc:docMk/>
          <pc:sldMk cId="943801314" sldId="365"/>
        </pc:sldMkLst>
      </pc:sldChg>
      <pc:sldChg chg="del">
        <pc:chgData name="Gerjan de Ruiter" userId="5d7c516b-9dcd-41a8-99d3-54425d29895b" providerId="ADAL" clId="{2414C778-095B-4F81-82A4-4D667F0C7792}" dt="2023-05-12T13:12:59.509" v="3" actId="47"/>
        <pc:sldMkLst>
          <pc:docMk/>
          <pc:sldMk cId="2338984117" sldId="380"/>
        </pc:sldMkLst>
      </pc:sldChg>
      <pc:sldChg chg="del">
        <pc:chgData name="Gerjan de Ruiter" userId="5d7c516b-9dcd-41a8-99d3-54425d29895b" providerId="ADAL" clId="{2414C778-095B-4F81-82A4-4D667F0C7792}" dt="2023-05-12T13:14:54.522" v="233" actId="47"/>
        <pc:sldMkLst>
          <pc:docMk/>
          <pc:sldMk cId="260769181" sldId="381"/>
        </pc:sldMkLst>
      </pc:sldChg>
      <pc:sldChg chg="addSp delSp modSp add mod ord modAnim">
        <pc:chgData name="Gerjan de Ruiter" userId="5d7c516b-9dcd-41a8-99d3-54425d29895b" providerId="ADAL" clId="{2414C778-095B-4F81-82A4-4D667F0C7792}" dt="2023-05-17T12:36:20.674" v="647" actId="207"/>
        <pc:sldMkLst>
          <pc:docMk/>
          <pc:sldMk cId="704430713" sldId="382"/>
        </pc:sldMkLst>
        <pc:spChg chg="del">
          <ac:chgData name="Gerjan de Ruiter" userId="5d7c516b-9dcd-41a8-99d3-54425d29895b" providerId="ADAL" clId="{2414C778-095B-4F81-82A4-4D667F0C7792}" dt="2023-05-17T12:35:58.449" v="639" actId="478"/>
          <ac:spMkLst>
            <pc:docMk/>
            <pc:sldMk cId="704430713" sldId="382"/>
            <ac:spMk id="2" creationId="{F756F551-2026-7F07-C840-B29301A5A9E8}"/>
          </ac:spMkLst>
        </pc:spChg>
        <pc:spChg chg="mod">
          <ac:chgData name="Gerjan de Ruiter" userId="5d7c516b-9dcd-41a8-99d3-54425d29895b" providerId="ADAL" clId="{2414C778-095B-4F81-82A4-4D667F0C7792}" dt="2023-05-17T12:35:54.871" v="638" actId="20577"/>
          <ac:spMkLst>
            <pc:docMk/>
            <pc:sldMk cId="704430713" sldId="382"/>
            <ac:spMk id="4" creationId="{1C97F30A-542D-F233-A3CD-AC54A2C97E3D}"/>
          </ac:spMkLst>
        </pc:spChg>
        <pc:spChg chg="add del mod">
          <ac:chgData name="Gerjan de Ruiter" userId="5d7c516b-9dcd-41a8-99d3-54425d29895b" providerId="ADAL" clId="{2414C778-095B-4F81-82A4-4D667F0C7792}" dt="2023-05-17T12:36:01.334" v="641" actId="478"/>
          <ac:spMkLst>
            <pc:docMk/>
            <pc:sldMk cId="704430713" sldId="382"/>
            <ac:spMk id="5" creationId="{0315ACC7-3ED0-9986-6CDF-1966D4C23D1B}"/>
          </ac:spMkLst>
        </pc:spChg>
        <pc:spChg chg="add mod">
          <ac:chgData name="Gerjan de Ruiter" userId="5d7c516b-9dcd-41a8-99d3-54425d29895b" providerId="ADAL" clId="{2414C778-095B-4F81-82A4-4D667F0C7792}" dt="2023-05-17T12:36:20.674" v="647" actId="207"/>
          <ac:spMkLst>
            <pc:docMk/>
            <pc:sldMk cId="704430713" sldId="382"/>
            <ac:spMk id="7" creationId="{E5201EE3-F6F3-EDD2-7C1D-3490B95AFB01}"/>
          </ac:spMkLst>
        </pc:spChg>
        <pc:picChg chg="mod">
          <ac:chgData name="Gerjan de Ruiter" userId="5d7c516b-9dcd-41a8-99d3-54425d29895b" providerId="ADAL" clId="{2414C778-095B-4F81-82A4-4D667F0C7792}" dt="2023-05-17T12:36:09.492" v="644" actId="1076"/>
          <ac:picMkLst>
            <pc:docMk/>
            <pc:sldMk cId="704430713" sldId="382"/>
            <ac:picMk id="6" creationId="{143B3537-3054-36EE-55D9-05738E9310C2}"/>
          </ac:picMkLst>
        </pc:picChg>
      </pc:sldChg>
      <pc:sldChg chg="add del">
        <pc:chgData name="Gerjan de Ruiter" userId="5d7c516b-9dcd-41a8-99d3-54425d29895b" providerId="ADAL" clId="{2414C778-095B-4F81-82A4-4D667F0C7792}" dt="2023-05-17T12:34:14.662" v="325" actId="47"/>
        <pc:sldMkLst>
          <pc:docMk/>
          <pc:sldMk cId="2759309834" sldId="383"/>
        </pc:sldMkLst>
      </pc:sldChg>
      <pc:sldChg chg="modSp add mod">
        <pc:chgData name="Gerjan de Ruiter" userId="5d7c516b-9dcd-41a8-99d3-54425d29895b" providerId="ADAL" clId="{2414C778-095B-4F81-82A4-4D667F0C7792}" dt="2023-05-17T12:34:01.753" v="320" actId="20577"/>
        <pc:sldMkLst>
          <pc:docMk/>
          <pc:sldMk cId="3897333678" sldId="384"/>
        </pc:sldMkLst>
        <pc:spChg chg="mod">
          <ac:chgData name="Gerjan de Ruiter" userId="5d7c516b-9dcd-41a8-99d3-54425d29895b" providerId="ADAL" clId="{2414C778-095B-4F81-82A4-4D667F0C7792}" dt="2023-05-17T12:34:01.753" v="320" actId="20577"/>
          <ac:spMkLst>
            <pc:docMk/>
            <pc:sldMk cId="3897333678" sldId="384"/>
            <ac:spMk id="2" creationId="{5358A06E-0A51-0B93-77C6-4D93F2496D96}"/>
          </ac:spMkLst>
        </pc:spChg>
      </pc:sldChg>
      <pc:sldChg chg="add">
        <pc:chgData name="Gerjan de Ruiter" userId="5d7c516b-9dcd-41a8-99d3-54425d29895b" providerId="ADAL" clId="{2414C778-095B-4F81-82A4-4D667F0C7792}" dt="2023-05-17T12:34:28.905" v="326"/>
        <pc:sldMkLst>
          <pc:docMk/>
          <pc:sldMk cId="3427593794" sldId="385"/>
        </pc:sldMkLst>
      </pc:sldChg>
      <pc:sldChg chg="addSp modSp add mod modClrScheme chgLayout">
        <pc:chgData name="Gerjan de Ruiter" userId="5d7c516b-9dcd-41a8-99d3-54425d29895b" providerId="ADAL" clId="{2414C778-095B-4F81-82A4-4D667F0C7792}" dt="2023-05-17T12:38:09.966" v="655" actId="26606"/>
        <pc:sldMkLst>
          <pc:docMk/>
          <pc:sldMk cId="2807362884" sldId="386"/>
        </pc:sldMkLst>
        <pc:spChg chg="mod">
          <ac:chgData name="Gerjan de Ruiter" userId="5d7c516b-9dcd-41a8-99d3-54425d29895b" providerId="ADAL" clId="{2414C778-095B-4F81-82A4-4D667F0C7792}" dt="2023-05-17T12:38:09.966" v="655" actId="26606"/>
          <ac:spMkLst>
            <pc:docMk/>
            <pc:sldMk cId="2807362884" sldId="386"/>
            <ac:spMk id="2" creationId="{5358A06E-0A51-0B93-77C6-4D93F2496D96}"/>
          </ac:spMkLst>
        </pc:spChg>
        <pc:spChg chg="mod">
          <ac:chgData name="Gerjan de Ruiter" userId="5d7c516b-9dcd-41a8-99d3-54425d29895b" providerId="ADAL" clId="{2414C778-095B-4F81-82A4-4D667F0C7792}" dt="2023-05-17T12:38:09.966" v="655" actId="26606"/>
          <ac:spMkLst>
            <pc:docMk/>
            <pc:sldMk cId="2807362884" sldId="386"/>
            <ac:spMk id="3" creationId="{B52379B9-65EA-BE5C-2C3D-A1C8061D49C9}"/>
          </ac:spMkLst>
        </pc:spChg>
        <pc:picChg chg="add mod">
          <ac:chgData name="Gerjan de Ruiter" userId="5d7c516b-9dcd-41a8-99d3-54425d29895b" providerId="ADAL" clId="{2414C778-095B-4F81-82A4-4D667F0C7792}" dt="2023-05-17T12:38:09.966" v="655" actId="26606"/>
          <ac:picMkLst>
            <pc:docMk/>
            <pc:sldMk cId="2807362884" sldId="386"/>
            <ac:picMk id="4" creationId="{F6D56705-4AAC-5620-11D7-1EBA1E7952CF}"/>
          </ac:picMkLst>
        </pc:picChg>
      </pc:sldChg>
      <pc:sldChg chg="addSp delSp modSp new mod modClrScheme chgLayout modNotesTx">
        <pc:chgData name="Gerjan de Ruiter" userId="5d7c516b-9dcd-41a8-99d3-54425d29895b" providerId="ADAL" clId="{2414C778-095B-4F81-82A4-4D667F0C7792}" dt="2023-05-17T12:47:43.749" v="1054" actId="20577"/>
        <pc:sldMkLst>
          <pc:docMk/>
          <pc:sldMk cId="3192671773" sldId="387"/>
        </pc:sldMkLst>
        <pc:spChg chg="mod">
          <ac:chgData name="Gerjan de Ruiter" userId="5d7c516b-9dcd-41a8-99d3-54425d29895b" providerId="ADAL" clId="{2414C778-095B-4F81-82A4-4D667F0C7792}" dt="2023-05-17T12:44:54.887" v="941" actId="26606"/>
          <ac:spMkLst>
            <pc:docMk/>
            <pc:sldMk cId="3192671773" sldId="387"/>
            <ac:spMk id="2" creationId="{AAEFD3D3-11C6-FB91-6CED-5EC4AA86296F}"/>
          </ac:spMkLst>
        </pc:spChg>
        <pc:spChg chg="mod ord">
          <ac:chgData name="Gerjan de Ruiter" userId="5d7c516b-9dcd-41a8-99d3-54425d29895b" providerId="ADAL" clId="{2414C778-095B-4F81-82A4-4D667F0C7792}" dt="2023-05-17T12:44:54.887" v="941" actId="26606"/>
          <ac:spMkLst>
            <pc:docMk/>
            <pc:sldMk cId="3192671773" sldId="387"/>
            <ac:spMk id="3" creationId="{E3530308-4868-20CA-4563-38985B236AE2}"/>
          </ac:spMkLst>
        </pc:spChg>
        <pc:spChg chg="del">
          <ac:chgData name="Gerjan de Ruiter" userId="5d7c516b-9dcd-41a8-99d3-54425d29895b" providerId="ADAL" clId="{2414C778-095B-4F81-82A4-4D667F0C7792}" dt="2023-05-17T12:44:47.873" v="940"/>
          <ac:spMkLst>
            <pc:docMk/>
            <pc:sldMk cId="3192671773" sldId="387"/>
            <ac:spMk id="4" creationId="{8EF063EB-E83C-828C-6E17-7791BBA6AF04}"/>
          </ac:spMkLst>
        </pc:spChg>
        <pc:spChg chg="del">
          <ac:chgData name="Gerjan de Ruiter" userId="5d7c516b-9dcd-41a8-99d3-54425d29895b" providerId="ADAL" clId="{2414C778-095B-4F81-82A4-4D667F0C7792}" dt="2023-05-17T12:44:54.887" v="941" actId="26606"/>
          <ac:spMkLst>
            <pc:docMk/>
            <pc:sldMk cId="3192671773" sldId="387"/>
            <ac:spMk id="5" creationId="{ECC3A038-97F2-E2D0-04E6-FB998C3AC1EC}"/>
          </ac:spMkLst>
        </pc:spChg>
        <pc:picChg chg="add mod">
          <ac:chgData name="Gerjan de Ruiter" userId="5d7c516b-9dcd-41a8-99d3-54425d29895b" providerId="ADAL" clId="{2414C778-095B-4F81-82A4-4D667F0C7792}" dt="2023-05-17T12:44:54.887" v="941" actId="26606"/>
          <ac:picMkLst>
            <pc:docMk/>
            <pc:sldMk cId="3192671773" sldId="387"/>
            <ac:picMk id="1026" creationId="{4E2C0E29-D396-2D7B-A050-D7F95B0E75E6}"/>
          </ac:picMkLst>
        </pc:picChg>
      </pc:sldChg>
      <pc:sldChg chg="addSp delSp modSp new mod ord modAnim modNotesTx">
        <pc:chgData name="Gerjan de Ruiter" userId="5d7c516b-9dcd-41a8-99d3-54425d29895b" providerId="ADAL" clId="{2414C778-095B-4F81-82A4-4D667F0C7792}" dt="2023-05-24T06:48:38.863" v="3237"/>
        <pc:sldMkLst>
          <pc:docMk/>
          <pc:sldMk cId="956385433" sldId="388"/>
        </pc:sldMkLst>
        <pc:spChg chg="mod">
          <ac:chgData name="Gerjan de Ruiter" userId="5d7c516b-9dcd-41a8-99d3-54425d29895b" providerId="ADAL" clId="{2414C778-095B-4F81-82A4-4D667F0C7792}" dt="2023-05-22T11:26:46.318" v="1100" actId="20577"/>
          <ac:spMkLst>
            <pc:docMk/>
            <pc:sldMk cId="956385433" sldId="388"/>
            <ac:spMk id="2" creationId="{E3FA5DAA-F0F0-D356-390A-D0A09080723C}"/>
          </ac:spMkLst>
        </pc:spChg>
        <pc:spChg chg="del mod">
          <ac:chgData name="Gerjan de Ruiter" userId="5d7c516b-9dcd-41a8-99d3-54425d29895b" providerId="ADAL" clId="{2414C778-095B-4F81-82A4-4D667F0C7792}" dt="2023-05-24T06:42:30.741" v="2749"/>
          <ac:spMkLst>
            <pc:docMk/>
            <pc:sldMk cId="956385433" sldId="388"/>
            <ac:spMk id="3" creationId="{AA17A029-95E5-5F9B-CDE8-ADE6C38C38FB}"/>
          </ac:spMkLst>
        </pc:spChg>
        <pc:spChg chg="mod">
          <ac:chgData name="Gerjan de Ruiter" userId="5d7c516b-9dcd-41a8-99d3-54425d29895b" providerId="ADAL" clId="{2414C778-095B-4F81-82A4-4D667F0C7792}" dt="2023-05-24T06:46:49.542" v="3186" actId="20577"/>
          <ac:spMkLst>
            <pc:docMk/>
            <pc:sldMk cId="956385433" sldId="388"/>
            <ac:spMk id="4" creationId="{801D5C39-A9D6-E91F-AE16-8D72DBEE003A}"/>
          </ac:spMkLst>
        </pc:spChg>
        <pc:spChg chg="add mod">
          <ac:chgData name="Gerjan de Ruiter" userId="5d7c516b-9dcd-41a8-99d3-54425d29895b" providerId="ADAL" clId="{2414C778-095B-4F81-82A4-4D667F0C7792}" dt="2023-05-24T06:47:18.038" v="3189" actId="207"/>
          <ac:spMkLst>
            <pc:docMk/>
            <pc:sldMk cId="956385433" sldId="388"/>
            <ac:spMk id="5" creationId="{7C114BCB-307B-017C-A299-00D589A135AE}"/>
          </ac:spMkLst>
        </pc:spChg>
        <pc:spChg chg="add mod">
          <ac:chgData name="Gerjan de Ruiter" userId="5d7c516b-9dcd-41a8-99d3-54425d29895b" providerId="ADAL" clId="{2414C778-095B-4F81-82A4-4D667F0C7792}" dt="2023-05-24T06:47:30.572" v="3197" actId="14100"/>
          <ac:spMkLst>
            <pc:docMk/>
            <pc:sldMk cId="956385433" sldId="388"/>
            <ac:spMk id="6" creationId="{5EC7C857-5E37-C95F-E841-CD3A53176ABB}"/>
          </ac:spMkLst>
        </pc:spChg>
        <pc:spChg chg="add mod">
          <ac:chgData name="Gerjan de Ruiter" userId="5d7c516b-9dcd-41a8-99d3-54425d29895b" providerId="ADAL" clId="{2414C778-095B-4F81-82A4-4D667F0C7792}" dt="2023-05-24T06:47:36.908" v="3200" actId="14100"/>
          <ac:spMkLst>
            <pc:docMk/>
            <pc:sldMk cId="956385433" sldId="388"/>
            <ac:spMk id="7" creationId="{27586E66-423E-AE71-9E27-CB998CE9375A}"/>
          </ac:spMkLst>
        </pc:spChg>
        <pc:picChg chg="add mod">
          <ac:chgData name="Gerjan de Ruiter" userId="5d7c516b-9dcd-41a8-99d3-54425d29895b" providerId="ADAL" clId="{2414C778-095B-4F81-82A4-4D667F0C7792}" dt="2023-05-24T06:42:30.741" v="2749"/>
          <ac:picMkLst>
            <pc:docMk/>
            <pc:sldMk cId="956385433" sldId="388"/>
            <ac:picMk id="1026" creationId="{EB098642-5277-B1FF-5EBA-1F61173379B0}"/>
          </ac:picMkLst>
        </pc:picChg>
      </pc:sldChg>
      <pc:sldChg chg="addSp delSp modSp add mod modAnim modNotesTx">
        <pc:chgData name="Gerjan de Ruiter" userId="5d7c516b-9dcd-41a8-99d3-54425d29895b" providerId="ADAL" clId="{2414C778-095B-4F81-82A4-4D667F0C7792}" dt="2023-05-24T06:53:44.171" v="3241" actId="1076"/>
        <pc:sldMkLst>
          <pc:docMk/>
          <pc:sldMk cId="3230232504" sldId="389"/>
        </pc:sldMkLst>
        <pc:spChg chg="mod">
          <ac:chgData name="Gerjan de Ruiter" userId="5d7c516b-9dcd-41a8-99d3-54425d29895b" providerId="ADAL" clId="{2414C778-095B-4F81-82A4-4D667F0C7792}" dt="2023-05-22T11:26:58.899" v="1134" actId="20577"/>
          <ac:spMkLst>
            <pc:docMk/>
            <pc:sldMk cId="3230232504" sldId="389"/>
            <ac:spMk id="2" creationId="{E3FA5DAA-F0F0-D356-390A-D0A09080723C}"/>
          </ac:spMkLst>
        </pc:spChg>
        <pc:spChg chg="del">
          <ac:chgData name="Gerjan de Ruiter" userId="5d7c516b-9dcd-41a8-99d3-54425d29895b" providerId="ADAL" clId="{2414C778-095B-4F81-82A4-4D667F0C7792}" dt="2023-05-24T06:49:51.798" v="3238"/>
          <ac:spMkLst>
            <pc:docMk/>
            <pc:sldMk cId="3230232504" sldId="389"/>
            <ac:spMk id="3" creationId="{AA17A029-95E5-5F9B-CDE8-ADE6C38C38FB}"/>
          </ac:spMkLst>
        </pc:spChg>
        <pc:spChg chg="mod">
          <ac:chgData name="Gerjan de Ruiter" userId="5d7c516b-9dcd-41a8-99d3-54425d29895b" providerId="ADAL" clId="{2414C778-095B-4F81-82A4-4D667F0C7792}" dt="2023-05-24T06:38:30.414" v="2744"/>
          <ac:spMkLst>
            <pc:docMk/>
            <pc:sldMk cId="3230232504" sldId="389"/>
            <ac:spMk id="4" creationId="{801D5C39-A9D6-E91F-AE16-8D72DBEE003A}"/>
          </ac:spMkLst>
        </pc:spChg>
        <pc:picChg chg="add mod">
          <ac:chgData name="Gerjan de Ruiter" userId="5d7c516b-9dcd-41a8-99d3-54425d29895b" providerId="ADAL" clId="{2414C778-095B-4F81-82A4-4D667F0C7792}" dt="2023-05-24T06:53:44.171" v="3241" actId="1076"/>
          <ac:picMkLst>
            <pc:docMk/>
            <pc:sldMk cId="3230232504" sldId="389"/>
            <ac:picMk id="2050" creationId="{4900C6E8-724F-1B23-57DF-9FD933EC3C2C}"/>
          </ac:picMkLst>
        </pc:picChg>
      </pc:sldChg>
      <pc:sldChg chg="addSp delSp modSp new mod">
        <pc:chgData name="Gerjan de Ruiter" userId="5d7c516b-9dcd-41a8-99d3-54425d29895b" providerId="ADAL" clId="{2414C778-095B-4F81-82A4-4D667F0C7792}" dt="2023-05-22T11:52:01.671" v="2012" actId="1076"/>
        <pc:sldMkLst>
          <pc:docMk/>
          <pc:sldMk cId="3877905756" sldId="390"/>
        </pc:sldMkLst>
        <pc:spChg chg="mod">
          <ac:chgData name="Gerjan de Ruiter" userId="5d7c516b-9dcd-41a8-99d3-54425d29895b" providerId="ADAL" clId="{2414C778-095B-4F81-82A4-4D667F0C7792}" dt="2023-05-22T11:27:10.869" v="1153" actId="20577"/>
          <ac:spMkLst>
            <pc:docMk/>
            <pc:sldMk cId="3877905756" sldId="390"/>
            <ac:spMk id="2" creationId="{7D16EA8D-F8C0-3D9E-8C8B-28E218680E53}"/>
          </ac:spMkLst>
        </pc:spChg>
        <pc:spChg chg="del">
          <ac:chgData name="Gerjan de Ruiter" userId="5d7c516b-9dcd-41a8-99d3-54425d29895b" providerId="ADAL" clId="{2414C778-095B-4F81-82A4-4D667F0C7792}" dt="2023-05-22T11:41:10.550" v="1992"/>
          <ac:spMkLst>
            <pc:docMk/>
            <pc:sldMk cId="3877905756" sldId="390"/>
            <ac:spMk id="3" creationId="{A1215045-1BC3-59F9-C9BC-FEF52D13CDAD}"/>
          </ac:spMkLst>
        </pc:spChg>
        <pc:spChg chg="mod">
          <ac:chgData name="Gerjan de Ruiter" userId="5d7c516b-9dcd-41a8-99d3-54425d29895b" providerId="ADAL" clId="{2414C778-095B-4F81-82A4-4D667F0C7792}" dt="2023-05-22T11:41:32.570" v="1996" actId="313"/>
          <ac:spMkLst>
            <pc:docMk/>
            <pc:sldMk cId="3877905756" sldId="390"/>
            <ac:spMk id="4" creationId="{E6E03013-16A9-F0A7-1955-526F1C46F9A1}"/>
          </ac:spMkLst>
        </pc:spChg>
        <pc:picChg chg="add mod">
          <ac:chgData name="Gerjan de Ruiter" userId="5d7c516b-9dcd-41a8-99d3-54425d29895b" providerId="ADAL" clId="{2414C778-095B-4F81-82A4-4D667F0C7792}" dt="2023-05-22T11:42:24.711" v="2009" actId="1076"/>
          <ac:picMkLst>
            <pc:docMk/>
            <pc:sldMk cId="3877905756" sldId="390"/>
            <ac:picMk id="1026" creationId="{88FA6ADF-9435-E4F3-5174-17CDAD9C4565}"/>
          </ac:picMkLst>
        </pc:picChg>
        <pc:picChg chg="add mod">
          <ac:chgData name="Gerjan de Ruiter" userId="5d7c516b-9dcd-41a8-99d3-54425d29895b" providerId="ADAL" clId="{2414C778-095B-4F81-82A4-4D667F0C7792}" dt="2023-05-22T11:42:23.959" v="2008" actId="1076"/>
          <ac:picMkLst>
            <pc:docMk/>
            <pc:sldMk cId="3877905756" sldId="390"/>
            <ac:picMk id="1028" creationId="{03795A70-B7C2-1FA7-F7B0-FDCEDD1CD50C}"/>
          </ac:picMkLst>
        </pc:picChg>
        <pc:picChg chg="add mod">
          <ac:chgData name="Gerjan de Ruiter" userId="5d7c516b-9dcd-41a8-99d3-54425d29895b" providerId="ADAL" clId="{2414C778-095B-4F81-82A4-4D667F0C7792}" dt="2023-05-22T11:42:22.304" v="2006" actId="1076"/>
          <ac:picMkLst>
            <pc:docMk/>
            <pc:sldMk cId="3877905756" sldId="390"/>
            <ac:picMk id="1030" creationId="{25E0B7CF-19F2-8242-ECF4-34E5D2926FA3}"/>
          </ac:picMkLst>
        </pc:picChg>
        <pc:picChg chg="add mod">
          <ac:chgData name="Gerjan de Ruiter" userId="5d7c516b-9dcd-41a8-99d3-54425d29895b" providerId="ADAL" clId="{2414C778-095B-4F81-82A4-4D667F0C7792}" dt="2023-05-22T11:52:01.671" v="2012" actId="1076"/>
          <ac:picMkLst>
            <pc:docMk/>
            <pc:sldMk cId="3877905756" sldId="390"/>
            <ac:picMk id="1032" creationId="{5478B151-FD0D-2E6D-A5E2-55E63C1DABC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F797E-8691-4D30-80A1-2FB889794FCC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9C4F4-52B4-4F15-BF48-9D204D6CD1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36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aclick?ld=e8kEXwQglVEqd9Kj-cJiQsNDVUCUznkrkhpi-y1NY20tPnaf_6ReupU8L_vpoWqk5om6Rqj51CPK8jta41MurFSc7cHXoULRH1BF5NiSbyhXRpTue5Mt49pyTm_erPunuV42GPFnRi4xyL-7qlUnlyoCBEIM6IPMqUHftDgsKGn70kcjsQ&amp;u=aHR0cHMlM2ElMmYlMmZzeW5jaHJvb24ubmwlMmZjaXJjdWxhaXIlMmYlM2Z1dG1fc291cmNlJTNkYmluZyUyNnV0bV9tZWRpdW0lM2RjcGMlMjZ1dG1fY2FtcGFpZ24lM2RTeW5jaHJvb24lMjUyMGNvcnBvcmF0ZSUyNTIwMjAyMyUyNTIwLSUyNTIwQmluZyUyNTIwU2VhcmNoJTI2dXRtX3Rlcm0lM2RjaXJjdWxhaXIlMjUyMG9udHdlcnBlbiUyNTIwZW4lMjUyMGJvdXdlbiUyNnV0bV9jb250ZW50JTNkQ2lyY3VsYWly&amp;rlid=5b39c36dd29c10b7e54fa7007cb6374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fvalcirculair.nl/onderwerpen/circulair-praktijk/circulair-ontwerp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374151"/>
                </a:solidFill>
                <a:effectLst/>
                <a:latin typeface="Söhne"/>
              </a:rPr>
              <a:t>Het biedt inzicht in de huidige situatie van het gebied en de beschikbare hulpbronnen.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374151"/>
                </a:solidFill>
                <a:effectLst/>
                <a:latin typeface="Söhne"/>
              </a:rPr>
              <a:t>Het identificeert mogelijkheden voor hergebruik en recycling van materialen.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374151"/>
                </a:solidFill>
                <a:effectLst/>
                <a:latin typeface="Söhne"/>
              </a:rPr>
              <a:t>Het helpt bij het begrijpen van de ecologische, economische en sociale impact van de inrichting.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213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3639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64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Understand; Weten hoe iets werkt, hoe je iets kan </a:t>
            </a:r>
            <a:r>
              <a:rPr lang="nl-NL" dirty="0" err="1"/>
              <a:t>regeneren</a:t>
            </a:r>
            <a:r>
              <a:rPr lang="nl-NL" dirty="0"/>
              <a:t>, onderzoeken en je afvragen hoe doet de natuur het. </a:t>
            </a:r>
          </a:p>
          <a:p>
            <a:r>
              <a:rPr lang="nl-NL" dirty="0" err="1"/>
              <a:t>Define</a:t>
            </a:r>
            <a:r>
              <a:rPr lang="nl-NL" dirty="0"/>
              <a:t>; wat wil je bereiken, welke kansen, wie heb je nodig, welk circulair model past erbij en welke waardes voeg je toe. </a:t>
            </a:r>
          </a:p>
          <a:p>
            <a:r>
              <a:rPr lang="nl-NL" dirty="0"/>
              <a:t>Make; prototype, brainstormen, problemen achterhalen, keuzes maken, wat gebruik je wel wat niet, en weer prototype</a:t>
            </a:r>
          </a:p>
          <a:p>
            <a:r>
              <a:rPr lang="nl-NL" dirty="0"/>
              <a:t>Release; Wat wordt het plan, wat ga je leren uit het release, wie zijn je partners, je organisatie uitbreiden en blijven verbeteren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Betere </a:t>
            </a:r>
            <a:r>
              <a:rPr lang="nl-NL" dirty="0" err="1"/>
              <a:t>redesign</a:t>
            </a:r>
            <a:r>
              <a:rPr lang="nl-NL" dirty="0"/>
              <a:t>, materialen selecteren dit blijft een proces wat herhaald. Kan worden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61BD-1B2D-4DF3-AEB9-1B0CA2E8D17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50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65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9744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795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Periode 2: </a:t>
            </a:r>
          </a:p>
          <a:p>
            <a:r>
              <a:rPr lang="nl-NL" dirty="0"/>
              <a:t>Biologische kringlopen en technologische kringloop </a:t>
            </a:r>
          </a:p>
          <a:p>
            <a:r>
              <a:rPr lang="nl-NL" dirty="0"/>
              <a:t>Geen giftige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45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Understand; Weten hoe iets werkt, hoe je iets kan </a:t>
            </a:r>
            <a:r>
              <a:rPr lang="nl-NL" dirty="0" err="1"/>
              <a:t>regeneren</a:t>
            </a:r>
            <a:r>
              <a:rPr lang="nl-NL" dirty="0"/>
              <a:t>, onderzoeken en je afvragen hoe doet de natuur het. </a:t>
            </a:r>
          </a:p>
          <a:p>
            <a:r>
              <a:rPr lang="nl-NL" dirty="0" err="1"/>
              <a:t>Define</a:t>
            </a:r>
            <a:r>
              <a:rPr lang="nl-NL" dirty="0"/>
              <a:t>; wat wil je bereiken, welke kansen, wie heb je nodig, welk circulair model past erbij en welke waardes voeg je toe. </a:t>
            </a:r>
          </a:p>
          <a:p>
            <a:r>
              <a:rPr lang="nl-NL" dirty="0"/>
              <a:t>Make; prototype, brainstormen, problemen achterhalen, keuzes maken, wat gebruik je wel wat niet, en weer prototype</a:t>
            </a:r>
          </a:p>
          <a:p>
            <a:r>
              <a:rPr lang="nl-NL" dirty="0"/>
              <a:t>Release; Wat wordt het plan, wat ga je leren uit het release, wie zijn je partners, je organisatie uitbreiden en blijven verbeteren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Betere </a:t>
            </a:r>
            <a:r>
              <a:rPr lang="nl-NL" dirty="0" err="1"/>
              <a:t>redesign</a:t>
            </a:r>
            <a:r>
              <a:rPr lang="nl-NL" dirty="0"/>
              <a:t>, materialen selecteren dit blijft een proces wat herhaald. Kan worden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61BD-1B2D-4DF3-AEB9-1B0CA2E8D17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29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NL" dirty="0"/>
              <a:t>Opdracht verzin in tweetallen welke voordelen een circulair ontwerp kan hebben (7)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nl-NL" dirty="0"/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dirty="0"/>
              <a:t>Een aantal voordelen: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Het minimaliseert het verbruik van hulpbronnen en de productie van afval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Het optimaliseert productie en logistiek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Het verlengt de gebruiksduur van producten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Het vergroot het bewustzijn van duurzaamheid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Het verlaagt de kosten voor materialen en onderhoud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Het verhoogt de klantwaarde en de klantrelatie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Het stimuleert innovatie en concurrentiekracht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64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NL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l"/>
            <a:endParaRPr lang="nl-NL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l"/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Er zijn verschillende manieren om iets circulair te ontwerpen, afhankelijk van het type product of dienst. </a:t>
            </a: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Een aantal algemene principes zijn</a:t>
            </a:r>
            <a:r>
              <a:rPr lang="nl-NL" b="1" i="0" u="none" strike="noStrike" baseline="30000" dirty="0">
                <a:solidFill>
                  <a:srgbClr val="111111"/>
                </a:solidFill>
                <a:effectLst/>
                <a:latin typeface="-apple-system"/>
                <a:hlinkClick r:id="rId4"/>
              </a:rPr>
              <a:t>1</a:t>
            </a: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Streef naar een ‘gooi-niets-weg’-cultuur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Gebruik ‘circulaire’ producten en materialen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Kies voor modulair en demontabel ontwerp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Verleng de levensduur van producten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Stimuleer reparatie en onderhoud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Faciliteer hergebruik en recycling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Vermijd schadelijke stoffen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Verminder de milieu-impact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920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64186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61036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94902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4199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56077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85769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246158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3913141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98250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70424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753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689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30519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8363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55680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15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64414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56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1083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61151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653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37502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82600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B263F-A38E-43B6-94A4-0573093B8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7A101F-C868-4E30-9DFB-E2C2A3B33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FE8CF8-A7F5-4DC2-ADDE-160002111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C9A1AF-66A4-4C2C-A58F-AB69B15B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8BFEBD-6DAB-4D3D-BBE4-D30CCAC7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248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6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87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131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21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522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0494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0601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908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758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rculardesignguide.com/method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rculardesignguide.com/method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rculardesignguide.com/method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rculardesignguide.com/method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C7998-2618-4914-222C-959F8BB4F3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Circulaire economie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1266EAB-E1E7-4D7F-667B-0880AD4FCC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i="1" dirty="0"/>
              <a:t>Inrichting van een gebied</a:t>
            </a:r>
          </a:p>
        </p:txBody>
      </p:sp>
    </p:spTree>
    <p:extLst>
      <p:ext uri="{BB962C8B-B14F-4D97-AF65-F5344CB8AC3E}">
        <p14:creationId xmlns:p14="http://schemas.microsoft.com/office/powerpoint/2010/main" val="3324914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A5DAA-F0F0-D356-390A-D0A09080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Voordelen van circulair ontwerpen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1D5C39-A9D6-E91F-AE16-8D72DBEE0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Vermindert verbruik en afval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Verlengt levensduur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Verlaagt kosten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Verhoogt waarde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Versterkt concurrentiekracht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Stimuleren innovatie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Optimaliseren productie en logistiek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/>
          </a:p>
          <a:p>
            <a:r>
              <a:rPr lang="nl-NL" dirty="0"/>
              <a:t>Bedenk hoe kan je deze voordelen omzetten naar een circulaire ontwerpstrategie?</a:t>
            </a:r>
          </a:p>
          <a:p>
            <a:endParaRPr lang="nl-NL" dirty="0"/>
          </a:p>
          <a:p>
            <a:endParaRPr lang="nl-N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/>
          </a:p>
        </p:txBody>
      </p:sp>
      <p:pic>
        <p:nvPicPr>
          <p:cNvPr id="2050" name="Picture 2" descr="circulair ontwerpen en ondernemen">
            <a:extLst>
              <a:ext uri="{FF2B5EF4-FFF2-40B4-BE49-F238E27FC236}">
                <a16:creationId xmlns:a16="http://schemas.microsoft.com/office/drawing/2014/main" id="{4900C6E8-724F-1B23-57DF-9FD933EC3C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09" y="854075"/>
            <a:ext cx="6815137" cy="413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2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A5DAA-F0F0-D356-390A-D0A09080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Toepassen van circulair ontwerpen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1D5C39-A9D6-E91F-AE16-8D72DBEE0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nl-NL" dirty="0"/>
              <a:t>Preventie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Waardebehoud</a:t>
            </a:r>
          </a:p>
          <a:p>
            <a:pPr marL="800103" lvl="1" indent="-342900">
              <a:buAutoNum type="arabicPeriod"/>
            </a:pPr>
            <a:r>
              <a:rPr lang="nl-NL" dirty="0"/>
              <a:t>Verlengen van de levensduur</a:t>
            </a:r>
          </a:p>
          <a:p>
            <a:pPr marL="800103" lvl="1" indent="-342900">
              <a:buAutoNum type="arabicPeriod"/>
            </a:pPr>
            <a:r>
              <a:rPr lang="nl-NL" dirty="0"/>
              <a:t>Duurzame materialen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Waardecreatie</a:t>
            </a:r>
          </a:p>
          <a:p>
            <a:pPr marL="800103" lvl="1" indent="-342900">
              <a:buAutoNum type="arabicPeriod"/>
            </a:pPr>
            <a:r>
              <a:rPr lang="nl-NL" dirty="0"/>
              <a:t>Ontwerpen voor meerdere levenscycli</a:t>
            </a:r>
          </a:p>
          <a:p>
            <a:pPr marL="800103" lvl="1" indent="-342900">
              <a:buAutoNum type="arabicPeriod"/>
            </a:pPr>
            <a:r>
              <a:rPr lang="nl-NL" dirty="0"/>
              <a:t>Een toekomst bestendig ontwerp</a:t>
            </a:r>
          </a:p>
          <a:p>
            <a:pPr marL="800103" lvl="1" indent="-342900">
              <a:buAutoNum type="arabicPeriod"/>
            </a:pPr>
            <a:r>
              <a:rPr lang="nl-NL" dirty="0"/>
              <a:t>Ontwerp voor optimaal beheer en onderhoud</a:t>
            </a:r>
          </a:p>
          <a:p>
            <a:pPr marL="800103" lvl="1" indent="-342900">
              <a:buAutoNum type="arabicPeriod"/>
            </a:pPr>
            <a:r>
              <a:rPr lang="nl-NL" dirty="0"/>
              <a:t>Ontwerp voor duurzaam materiaal gebruik</a:t>
            </a:r>
          </a:p>
          <a:p>
            <a:pPr marL="800103" lvl="1" indent="-342900">
              <a:buAutoNum type="arabicPeriod"/>
            </a:pPr>
            <a:r>
              <a:rPr lang="nl-NL" dirty="0"/>
              <a:t>Ontwerp voor minimaal grondstof en energieverbruik. </a:t>
            </a:r>
          </a:p>
          <a:p>
            <a:pPr marL="342900" indent="-342900">
              <a:buAutoNum type="arabicPeriod"/>
            </a:pPr>
            <a:endParaRPr lang="nl-NL" dirty="0"/>
          </a:p>
        </p:txBody>
      </p:sp>
      <p:pic>
        <p:nvPicPr>
          <p:cNvPr id="1026" name="Picture 2" descr="Principes voor circulair ontwerpen - Afval Circulair">
            <a:extLst>
              <a:ext uri="{FF2B5EF4-FFF2-40B4-BE49-F238E27FC236}">
                <a16:creationId xmlns:a16="http://schemas.microsoft.com/office/drawing/2014/main" id="{EB098642-5277-B1FF-5EBA-1F61173379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06847"/>
            <a:ext cx="6553200" cy="378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7C114BCB-307B-017C-A299-00D589A135AE}"/>
              </a:ext>
            </a:extLst>
          </p:cNvPr>
          <p:cNvSpPr/>
          <p:nvPr/>
        </p:nvSpPr>
        <p:spPr>
          <a:xfrm>
            <a:off x="7666892" y="1435100"/>
            <a:ext cx="1324708" cy="1249485"/>
          </a:xfrm>
          <a:prstGeom prst="rect">
            <a:avLst/>
          </a:prstGeom>
          <a:solidFill>
            <a:srgbClr val="FFEC3A"/>
          </a:solidFill>
          <a:ln>
            <a:solidFill>
              <a:srgbClr val="FFE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EC7C857-5E37-C95F-E841-CD3A53176ABB}"/>
              </a:ext>
            </a:extLst>
          </p:cNvPr>
          <p:cNvSpPr/>
          <p:nvPr/>
        </p:nvSpPr>
        <p:spPr>
          <a:xfrm>
            <a:off x="6331357" y="2684585"/>
            <a:ext cx="3995777" cy="1160584"/>
          </a:xfrm>
          <a:prstGeom prst="rect">
            <a:avLst/>
          </a:prstGeom>
          <a:solidFill>
            <a:srgbClr val="FFEC3A"/>
          </a:solidFill>
          <a:ln>
            <a:solidFill>
              <a:srgbClr val="FFE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7586E66-423E-AE71-9E27-CB998CE9375A}"/>
              </a:ext>
            </a:extLst>
          </p:cNvPr>
          <p:cNvSpPr/>
          <p:nvPr/>
        </p:nvSpPr>
        <p:spPr>
          <a:xfrm>
            <a:off x="5311449" y="3804138"/>
            <a:ext cx="6130274" cy="1160584"/>
          </a:xfrm>
          <a:prstGeom prst="rect">
            <a:avLst/>
          </a:prstGeom>
          <a:solidFill>
            <a:srgbClr val="FFEC3A"/>
          </a:solidFill>
          <a:ln>
            <a:solidFill>
              <a:srgbClr val="FFE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38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16EA8D-F8C0-3D9E-8C8B-28E21868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Enkele voorbeelden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E03013-16A9-F0A7-1955-526F1C46F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fairphone</a:t>
            </a:r>
            <a:r>
              <a:rPr lang="nl-NL" dirty="0"/>
              <a:t>; een modulaire smartphone die makkelijk te repareren en te upgraden is. </a:t>
            </a:r>
          </a:p>
          <a:p>
            <a:endParaRPr lang="nl-NL" dirty="0"/>
          </a:p>
          <a:p>
            <a:r>
              <a:rPr lang="nl-NL" dirty="0"/>
              <a:t>Modulaire koptelefoon; De koptelefoon van </a:t>
            </a:r>
            <a:r>
              <a:rPr lang="nl-NL" dirty="0" err="1"/>
              <a:t>Gerrard</a:t>
            </a:r>
            <a:r>
              <a:rPr lang="nl-NL" dirty="0"/>
              <a:t> Street bestaat uit lossen onderdelen die gemakkelijk vervangen kunnen worden.</a:t>
            </a:r>
          </a:p>
          <a:p>
            <a:endParaRPr lang="nl-NL" dirty="0"/>
          </a:p>
          <a:p>
            <a:r>
              <a:rPr lang="nl-NL" dirty="0"/>
              <a:t>Circulaire bestrating; </a:t>
            </a:r>
            <a:r>
              <a:rPr lang="nl-NL" dirty="0" err="1"/>
              <a:t>Struyk</a:t>
            </a:r>
            <a:r>
              <a:rPr lang="nl-NL" dirty="0"/>
              <a:t> </a:t>
            </a:r>
            <a:r>
              <a:rPr lang="nl-NL" dirty="0" err="1"/>
              <a:t>Verwo</a:t>
            </a:r>
            <a:r>
              <a:rPr lang="nl-NL" dirty="0"/>
              <a:t> Infra, de bestrating bestaat uit betonstenen die afkomstig zijn van oude bestrating, daarnaast zijn de stenen voorzien met een waterdoorlatende toplaag.</a:t>
            </a:r>
          </a:p>
          <a:p>
            <a:endParaRPr lang="nl-NL" dirty="0"/>
          </a:p>
          <a:p>
            <a:r>
              <a:rPr lang="nl-NL" dirty="0"/>
              <a:t>Circulair matras; Auping heeft matrassen die uit verschillende lagen bestaan en op deze manier gemakkelijk te recyclen en vervangen zijn. Het materiaal is biologisch afbreekbaar.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Fairphone 3 Reviews, Pros and Cons | TechSpot">
            <a:extLst>
              <a:ext uri="{FF2B5EF4-FFF2-40B4-BE49-F238E27FC236}">
                <a16:creationId xmlns:a16="http://schemas.microsoft.com/office/drawing/2014/main" id="{88FA6ADF-9435-E4F3-5174-17CDAD9C45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669" y="455674"/>
            <a:ext cx="2279730" cy="127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test: de duurzame koptelefoon van Gerrard Street – TechGirl">
            <a:extLst>
              <a:ext uri="{FF2B5EF4-FFF2-40B4-BE49-F238E27FC236}">
                <a16:creationId xmlns:a16="http://schemas.microsoft.com/office/drawing/2014/main" id="{03795A70-B7C2-1FA7-F7B0-FDCEDD1CD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60" y="1504979"/>
            <a:ext cx="3318936" cy="155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ruyk Verwo Infra | Greenbrick - voor kleurrijke grasbestrating ...">
            <a:extLst>
              <a:ext uri="{FF2B5EF4-FFF2-40B4-BE49-F238E27FC236}">
                <a16:creationId xmlns:a16="http://schemas.microsoft.com/office/drawing/2014/main" id="{25E0B7CF-19F2-8242-ECF4-34E5D292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972" y="2344615"/>
            <a:ext cx="2049053" cy="307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cycle | Auping">
            <a:extLst>
              <a:ext uri="{FF2B5EF4-FFF2-40B4-BE49-F238E27FC236}">
                <a16:creationId xmlns:a16="http://schemas.microsoft.com/office/drawing/2014/main" id="{5478B151-FD0D-2E6D-A5E2-55E63C1DA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362" y="3946769"/>
            <a:ext cx="4243991" cy="235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05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8A06E-0A51-0B93-77C6-4D93F2496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Extra opdracht circulair ontwerpen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2379B9-65EA-BE5C-2C3D-A1C8061D4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nl-NL" dirty="0"/>
              <a:t>Basisschool de </a:t>
            </a:r>
            <a:r>
              <a:rPr lang="nl-NL" dirty="0" err="1"/>
              <a:t>Armhoefse</a:t>
            </a:r>
            <a:r>
              <a:rPr lang="nl-NL" dirty="0"/>
              <a:t> Akker in Tilburg is bezig met het de verduurzaming van de school.</a:t>
            </a:r>
            <a:br>
              <a:rPr lang="nl-NL" dirty="0"/>
            </a:br>
            <a:r>
              <a:rPr lang="nl-NL" dirty="0"/>
              <a:t>Vanuit de projectleider milieu en natuur educatie is de vraag gekomen om na te denken over nieuwe afvalbakken. </a:t>
            </a:r>
            <a:endParaRPr lang="nl-NL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nl-NL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nl-NL" dirty="0"/>
              <a:t>Stappen</a:t>
            </a:r>
            <a:endParaRPr lang="nl-NL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nl-NL" dirty="0"/>
              <a:t>Onderzoek en analyse; </a:t>
            </a:r>
            <a:r>
              <a:rPr lang="nl-NL" i="1" dirty="0"/>
              <a:t>type afval/bruikbare reststromen/motiveren van leerlingen etc. </a:t>
            </a:r>
            <a:endParaRPr lang="nl-NL" i="1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nl-NL" dirty="0"/>
              <a:t>Conceptontwikkelingen; </a:t>
            </a:r>
            <a:r>
              <a:rPr lang="nl-NL" i="1" dirty="0"/>
              <a:t>brainstormen en schetsen maken</a:t>
            </a:r>
            <a:endParaRPr lang="nl-NL" i="1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nl-NL" dirty="0"/>
              <a:t>Ontwerp uitwerken; </a:t>
            </a:r>
            <a:r>
              <a:rPr lang="nl-NL" i="1" dirty="0"/>
              <a:t>schets omzetten naar een concept met details etc.</a:t>
            </a:r>
            <a:endParaRPr lang="nl-NL" i="1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nl-NL" dirty="0"/>
              <a:t>Presenteren; </a:t>
            </a:r>
            <a:r>
              <a:rPr lang="nl-NL" i="1" dirty="0"/>
              <a:t>Prototype </a:t>
            </a:r>
            <a:endParaRPr lang="nl-NL" i="1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nl-NL" dirty="0"/>
              <a:t>Evalueren; </a:t>
            </a:r>
            <a:endParaRPr lang="nl-NL"/>
          </a:p>
        </p:txBody>
      </p:sp>
      <p:pic>
        <p:nvPicPr>
          <p:cNvPr id="4" name="Tijdelijke aanduiding voor inhoud 5">
            <a:hlinkClick r:id="rId3"/>
            <a:extLst>
              <a:ext uri="{FF2B5EF4-FFF2-40B4-BE49-F238E27FC236}">
                <a16:creationId xmlns:a16="http://schemas.microsoft.com/office/drawing/2014/main" id="{F6D56705-4AAC-5620-11D7-1EBA1E7952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64" t="11801" r="64451" b="65104"/>
          <a:stretch/>
        </p:blipFill>
        <p:spPr>
          <a:xfrm>
            <a:off x="0" y="812256"/>
            <a:ext cx="6016622" cy="5233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736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34FCF-DAF9-A541-2510-CE3A6905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700A5F-DB6D-BE70-29E4-7456F1708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einde van de les ben je in staat de cyclus van circulair ontwerpen te doorlopen en begrijp je wat er bij iedere fase; </a:t>
            </a:r>
            <a:r>
              <a:rPr lang="nl-NL" dirty="0" err="1"/>
              <a:t>understand</a:t>
            </a:r>
            <a:r>
              <a:rPr lang="nl-NL" dirty="0"/>
              <a:t>, </a:t>
            </a:r>
            <a:r>
              <a:rPr lang="nl-NL" dirty="0" err="1"/>
              <a:t>define</a:t>
            </a:r>
            <a:r>
              <a:rPr lang="nl-NL" dirty="0"/>
              <a:t>, make en release gedaan moet worden.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Volgende week, meer over biodiversiteit, natuur inclusief en klimaatadaptatie</a:t>
            </a: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FDFA67C-2CCB-C2D5-F203-BD43FC8498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Tot volgende week…</a:t>
            </a:r>
          </a:p>
        </p:txBody>
      </p:sp>
      <p:pic>
        <p:nvPicPr>
          <p:cNvPr id="1026" name="Picture 2" descr="Joe (Nederland) - Wikipedia">
            <a:extLst>
              <a:ext uri="{FF2B5EF4-FFF2-40B4-BE49-F238E27FC236}">
                <a16:creationId xmlns:a16="http://schemas.microsoft.com/office/drawing/2014/main" id="{01DB6E07-7E26-A002-E029-CF8C9EEE85B5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" t="-57577" r="-767" b="-52313"/>
          <a:stretch/>
        </p:blipFill>
        <p:spPr bwMode="auto">
          <a:xfrm>
            <a:off x="6164071" y="1700213"/>
            <a:ext cx="5656454" cy="39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2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80FB2-5F50-BF35-D22F-DF3F1964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 anchor="t">
            <a:normAutofit/>
          </a:bodyPr>
          <a:lstStyle/>
          <a:p>
            <a:r>
              <a:rPr lang="nl-NL" sz="3700" dirty="0"/>
              <a:t>Vorige week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77816A0-48EC-E74E-F68B-206C2BD9A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0" dirty="0"/>
              <a:t>Gebiedsanalyse, wat is er aanwezig. Welke materialen zijn er al en hoe kunnen deze gebruikt worden in het gebied.</a:t>
            </a:r>
          </a:p>
          <a:p>
            <a:pPr marL="0" indent="0">
              <a:buNone/>
            </a:pPr>
            <a:endParaRPr lang="nl-NL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/>
              <a:t>Hergebruiken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/>
              <a:t>Recyclen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/>
              <a:t>Regenereren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/>
              <a:t>Waardecreatie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EDEF4B4-9ED2-204D-3C65-61C43B0ED5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Vijf tips om je analytics optimaal te analyseren voor je contentplan -  Bijgespijkerd">
            <a:extLst>
              <a:ext uri="{FF2B5EF4-FFF2-40B4-BE49-F238E27FC236}">
                <a16:creationId xmlns:a16="http://schemas.microsoft.com/office/drawing/2014/main" id="{E11FFA67-5B32-FD9E-EEF3-46E796749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5" r="11455"/>
          <a:stretch>
            <a:fillRect/>
          </a:stretch>
        </p:blipFill>
        <p:spPr bwMode="auto">
          <a:xfrm>
            <a:off x="6164071" y="1700213"/>
            <a:ext cx="5656454" cy="39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23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14795037-D158-5813-AD20-1503A9A57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nl-NL" dirty="0"/>
              <a:t>Het biedt inzicht</a:t>
            </a:r>
          </a:p>
          <a:p>
            <a:pPr marL="457200" indent="-457200">
              <a:buFontTx/>
              <a:buChar char="-"/>
            </a:pPr>
            <a:r>
              <a:rPr lang="nl-NL" dirty="0"/>
              <a:t>Het identificeert mogelijkheden</a:t>
            </a:r>
          </a:p>
          <a:p>
            <a:pPr marL="457200" indent="-457200">
              <a:buFontTx/>
              <a:buChar char="-"/>
            </a:pPr>
            <a:r>
              <a:rPr lang="nl-NL" dirty="0"/>
              <a:t>Het helpt bij het begrijpen van de impact die gemaakt wordt en kan worden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98FF1FE-B2FC-D4EE-FD75-6EFD53E09D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Waarom is een analyse van het gebied zo belangrijk?</a:t>
            </a:r>
          </a:p>
        </p:txBody>
      </p:sp>
    </p:spTree>
    <p:extLst>
      <p:ext uri="{BB962C8B-B14F-4D97-AF65-F5344CB8AC3E}">
        <p14:creationId xmlns:p14="http://schemas.microsoft.com/office/powerpoint/2010/main" val="357815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hlinkClick r:id="rId3"/>
            <a:extLst>
              <a:ext uri="{FF2B5EF4-FFF2-40B4-BE49-F238E27FC236}">
                <a16:creationId xmlns:a16="http://schemas.microsoft.com/office/drawing/2014/main" id="{143B3537-3054-36EE-55D9-05738E931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4464" t="11801" r="64451" b="65104"/>
          <a:stretch/>
        </p:blipFill>
        <p:spPr>
          <a:xfrm>
            <a:off x="2850504" y="950260"/>
            <a:ext cx="6490991" cy="5660743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97F30A-542D-F233-A3CD-AC54A2C97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E5201EE3-F6F3-EDD2-7C1D-3490B95AFB01}"/>
              </a:ext>
            </a:extLst>
          </p:cNvPr>
          <p:cNvSpPr/>
          <p:nvPr/>
        </p:nvSpPr>
        <p:spPr>
          <a:xfrm>
            <a:off x="3739662" y="1242645"/>
            <a:ext cx="2836985" cy="27314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43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8A06E-0A51-0B93-77C6-4D93F249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opdracht circulair ontwerpen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2379B9-65EA-BE5C-2C3D-A1C8061D4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4" y="1468989"/>
            <a:ext cx="11449050" cy="4419599"/>
          </a:xfrm>
        </p:spPr>
        <p:txBody>
          <a:bodyPr numCol="1"/>
          <a:lstStyle/>
          <a:p>
            <a:pPr marL="0" indent="0">
              <a:buNone/>
            </a:pPr>
            <a:r>
              <a:rPr lang="nl-NL" dirty="0"/>
              <a:t>Basisschool de </a:t>
            </a:r>
            <a:r>
              <a:rPr lang="nl-NL" dirty="0" err="1"/>
              <a:t>Armhoefse</a:t>
            </a:r>
            <a:r>
              <a:rPr lang="nl-NL" dirty="0"/>
              <a:t> Akker in Tilburg is bezig met het de verduurzaming van de school.</a:t>
            </a:r>
            <a:br>
              <a:rPr lang="nl-NL" dirty="0"/>
            </a:br>
            <a:r>
              <a:rPr lang="nl-NL" dirty="0"/>
              <a:t>Vanuit de projectleider milieu en natuur educatie is de vraag gekomen om na te denken over nieuwe afvalbakken.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Stappen</a:t>
            </a:r>
          </a:p>
          <a:p>
            <a:pPr marL="342900" indent="-342900">
              <a:buAutoNum type="arabicPeriod"/>
            </a:pPr>
            <a:r>
              <a:rPr lang="nl-NL" dirty="0"/>
              <a:t>Onderzoek en analyse; </a:t>
            </a:r>
            <a:r>
              <a:rPr lang="nl-NL" i="1" dirty="0"/>
              <a:t>type afval/bruikbare reststromen/motiveren van leerlingen etc. </a:t>
            </a:r>
          </a:p>
          <a:p>
            <a:pPr marL="342900" indent="-342900">
              <a:buAutoNum type="arabicPeriod"/>
            </a:pPr>
            <a:r>
              <a:rPr lang="nl-NL" dirty="0"/>
              <a:t>Conceptontwikkelingen; </a:t>
            </a:r>
            <a:r>
              <a:rPr lang="nl-NL" i="1" dirty="0"/>
              <a:t>brainstormen en schetsen maken</a:t>
            </a:r>
          </a:p>
          <a:p>
            <a:pPr marL="342900" indent="-342900">
              <a:buAutoNum type="arabicPeriod"/>
            </a:pPr>
            <a:r>
              <a:rPr lang="nl-NL" dirty="0"/>
              <a:t>Ontwerp uitwerken; </a:t>
            </a:r>
            <a:r>
              <a:rPr lang="nl-NL" i="1" dirty="0"/>
              <a:t>schets omzetten naar een concept met details etc.</a:t>
            </a:r>
          </a:p>
          <a:p>
            <a:pPr marL="342900" indent="-342900">
              <a:buAutoNum type="arabicPeriod"/>
            </a:pPr>
            <a:r>
              <a:rPr lang="nl-NL" dirty="0"/>
              <a:t>Presenteren; </a:t>
            </a:r>
            <a:r>
              <a:rPr lang="nl-NL" i="1" dirty="0"/>
              <a:t>Prototype </a:t>
            </a:r>
          </a:p>
          <a:p>
            <a:pPr marL="342900" indent="-342900">
              <a:buAutoNum type="arabicPeriod"/>
            </a:pPr>
            <a:r>
              <a:rPr lang="nl-NL" dirty="0"/>
              <a:t>Evalueren; </a:t>
            </a:r>
          </a:p>
        </p:txBody>
      </p:sp>
    </p:spTree>
    <p:extLst>
      <p:ext uri="{BB962C8B-B14F-4D97-AF65-F5344CB8AC3E}">
        <p14:creationId xmlns:p14="http://schemas.microsoft.com/office/powerpoint/2010/main" val="389733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3CE6F-F475-2751-8C5E-4D16DCF29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Periode planning</a:t>
            </a:r>
          </a:p>
        </p:txBody>
      </p:sp>
      <p:sp>
        <p:nvSpPr>
          <p:cNvPr id="23" name="Tijdelijke aanduiding voor inhoud 2">
            <a:extLst>
              <a:ext uri="{FF2B5EF4-FFF2-40B4-BE49-F238E27FC236}">
                <a16:creationId xmlns:a16="http://schemas.microsoft.com/office/drawing/2014/main" id="{38F5F8E5-FE24-E454-9CE1-DFF6626C1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900" dirty="0"/>
              <a:t>Circulaire gebiedsontwikkeling</a:t>
            </a:r>
          </a:p>
          <a:p>
            <a:pPr>
              <a:lnSpc>
                <a:spcPct val="90000"/>
              </a:lnSpc>
            </a:pPr>
            <a:r>
              <a:rPr lang="nl-NL" sz="1900" dirty="0"/>
              <a:t>Circulaire gebiedsanalyse</a:t>
            </a:r>
          </a:p>
          <a:p>
            <a:pPr>
              <a:lnSpc>
                <a:spcPct val="90000"/>
              </a:lnSpc>
            </a:pPr>
            <a:r>
              <a:rPr lang="nl-NL" sz="1900" dirty="0"/>
              <a:t>Circulair ontwerpen</a:t>
            </a:r>
          </a:p>
          <a:p>
            <a:pPr>
              <a:lnSpc>
                <a:spcPct val="90000"/>
              </a:lnSpc>
            </a:pPr>
            <a:r>
              <a:rPr lang="nl-NL" sz="1900" dirty="0"/>
              <a:t>Biodiversiteit, natuur inclusief en klimaat adaptief</a:t>
            </a:r>
          </a:p>
          <a:p>
            <a:pPr>
              <a:lnSpc>
                <a:spcPct val="90000"/>
              </a:lnSpc>
            </a:pPr>
            <a:r>
              <a:rPr lang="nl-NL" sz="1900" dirty="0"/>
              <a:t>Waardencreatie in een gebied</a:t>
            </a:r>
          </a:p>
          <a:p>
            <a:pPr>
              <a:lnSpc>
                <a:spcPct val="90000"/>
              </a:lnSpc>
            </a:pPr>
            <a:r>
              <a:rPr lang="nl-NL" sz="1900" dirty="0"/>
              <a:t>Circulaire infrastructuur</a:t>
            </a:r>
          </a:p>
          <a:p>
            <a:pPr>
              <a:lnSpc>
                <a:spcPct val="90000"/>
              </a:lnSpc>
            </a:pPr>
            <a:r>
              <a:rPr lang="nl-NL" sz="1900" dirty="0"/>
              <a:t>Implementatie van een </a:t>
            </a:r>
            <a:r>
              <a:rPr lang="nl-NL" sz="1900" dirty="0" err="1"/>
              <a:t>gebiedontwerp</a:t>
            </a:r>
            <a:endParaRPr lang="nl-NL" sz="190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B537BDB5-F83C-33FB-4C72-7A4D09A1B0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  <p:pic>
        <p:nvPicPr>
          <p:cNvPr id="4098" name="Picture 2" descr="List Free Vector Art - (4,951 Free Downloads)">
            <a:extLst>
              <a:ext uri="{FF2B5EF4-FFF2-40B4-BE49-F238E27FC236}">
                <a16:creationId xmlns:a16="http://schemas.microsoft.com/office/drawing/2014/main" id="{1D4A867D-62A3-0F59-0064-EF29C1A5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2" y="1617784"/>
            <a:ext cx="30384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0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34FCF-DAF9-A541-2510-CE3A6905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700A5F-DB6D-BE70-29E4-7456F1708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Aan het einde van de les ben je in staat de cyclus van circulair ontwerpen te doorlopen en begrijp je wat er bij iedere fase; </a:t>
            </a:r>
            <a:r>
              <a:rPr lang="nl-NL" dirty="0" err="1"/>
              <a:t>understand</a:t>
            </a:r>
            <a:r>
              <a:rPr lang="nl-NL" dirty="0"/>
              <a:t>, </a:t>
            </a:r>
            <a:r>
              <a:rPr lang="nl-NL" dirty="0" err="1"/>
              <a:t>define</a:t>
            </a:r>
            <a:r>
              <a:rPr lang="nl-NL" dirty="0"/>
              <a:t>, make en release gedaan moet worden. </a:t>
            </a:r>
          </a:p>
        </p:txBody>
      </p:sp>
      <p:pic>
        <p:nvPicPr>
          <p:cNvPr id="6" name="Tijdelijke aanduiding voor inhoud 5">
            <a:hlinkClick r:id="rId3"/>
            <a:extLst>
              <a:ext uri="{FF2B5EF4-FFF2-40B4-BE49-F238E27FC236}">
                <a16:creationId xmlns:a16="http://schemas.microsoft.com/office/drawing/2014/main" id="{6BBBEA3D-DB76-EC2F-F7A2-18372F0BF62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5862" t="13229" r="65235" b="66400"/>
          <a:stretch/>
        </p:blipFill>
        <p:spPr>
          <a:xfrm>
            <a:off x="6705750" y="1233654"/>
            <a:ext cx="4584402" cy="4390691"/>
          </a:xfrm>
        </p:spPr>
      </p:pic>
    </p:spTree>
    <p:extLst>
      <p:ext uri="{BB962C8B-B14F-4D97-AF65-F5344CB8AC3E}">
        <p14:creationId xmlns:p14="http://schemas.microsoft.com/office/powerpoint/2010/main" val="1420006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EFD3D3-11C6-FB91-6CED-5EC4AA86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/>
          <a:p>
            <a:r>
              <a:rPr lang="nl-NL" dirty="0"/>
              <a:t>Een circulair ontwerp</a:t>
            </a:r>
          </a:p>
        </p:txBody>
      </p:sp>
      <p:pic>
        <p:nvPicPr>
          <p:cNvPr id="1026" name="Picture 2" descr="Van bezit naar gebruik - Circulair Bouwen">
            <a:extLst>
              <a:ext uri="{FF2B5EF4-FFF2-40B4-BE49-F238E27FC236}">
                <a16:creationId xmlns:a16="http://schemas.microsoft.com/office/drawing/2014/main" id="{4E2C0E29-D396-2D7B-A050-D7F95B0E75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6735" y="1240104"/>
            <a:ext cx="6815666" cy="391900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530308-4868-20CA-4563-38985B236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l-NL" dirty="0"/>
              <a:t>De focus van circulair ontwerpen ligt op het creëren van een product dat zo lang mogelijk op een hoog niveau kan hergebruikt worden. </a:t>
            </a:r>
            <a:endParaRPr lang="nl-NL"/>
          </a:p>
          <a:p>
            <a:pPr marL="0" indent="0">
              <a:spcAft>
                <a:spcPts val="600"/>
              </a:spcAft>
              <a:buNone/>
            </a:pPr>
            <a:endParaRPr lang="nl-NL"/>
          </a:p>
          <a:p>
            <a:pPr marL="0" indent="0">
              <a:spcAft>
                <a:spcPts val="600"/>
              </a:spcAft>
              <a:buNone/>
            </a:pPr>
            <a:endParaRPr lang="nl-NL"/>
          </a:p>
          <a:p>
            <a:pPr marL="0" indent="0">
              <a:spcAft>
                <a:spcPts val="600"/>
              </a:spcAft>
              <a:buNone/>
            </a:pPr>
            <a:br>
              <a:rPr lang="nl-NL" dirty="0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67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6F551-2026-7F07-C840-B29301A5A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Circulair ontwerpen</a:t>
            </a:r>
          </a:p>
        </p:txBody>
      </p:sp>
      <p:pic>
        <p:nvPicPr>
          <p:cNvPr id="6" name="Tijdelijke aanduiding voor inhoud 5">
            <a:hlinkClick r:id="rId3"/>
            <a:extLst>
              <a:ext uri="{FF2B5EF4-FFF2-40B4-BE49-F238E27FC236}">
                <a16:creationId xmlns:a16="http://schemas.microsoft.com/office/drawing/2014/main" id="{143B3537-3054-36EE-55D9-05738E931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4464" t="11801" r="64451" b="65104"/>
          <a:stretch/>
        </p:blipFill>
        <p:spPr>
          <a:xfrm>
            <a:off x="5980572" y="956969"/>
            <a:ext cx="5379090" cy="4691063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97F30A-542D-F233-A3CD-AC54A2C97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sz="2400" dirty="0"/>
              <a:t>Understand</a:t>
            </a:r>
            <a:br>
              <a:rPr lang="nl-NL" sz="2400" dirty="0"/>
            </a:br>
            <a:r>
              <a:rPr lang="nl-NL" i="1" dirty="0"/>
              <a:t>Weten hoe iets werkt, hoe je iets kan regenereren, onderzoeken en je afvragen hoe doet de natuur het. </a:t>
            </a:r>
          </a:p>
          <a:p>
            <a:endParaRPr lang="nl-NL" i="1" dirty="0"/>
          </a:p>
          <a:p>
            <a:r>
              <a:rPr lang="nl-NL" sz="2400" dirty="0" err="1"/>
              <a:t>Define</a:t>
            </a:r>
            <a:endParaRPr lang="nl-NL" sz="2400" dirty="0"/>
          </a:p>
          <a:p>
            <a:r>
              <a:rPr lang="nl-NL" i="1" dirty="0"/>
              <a:t>Wat wil je bereiken, welke kansen, wie heb je nodig, welk circulair model past erbij en welke waardes voeg je toe. </a:t>
            </a:r>
          </a:p>
          <a:p>
            <a:endParaRPr lang="nl-NL" sz="2400" dirty="0"/>
          </a:p>
          <a:p>
            <a:r>
              <a:rPr lang="nl-NL" sz="2400" dirty="0"/>
              <a:t>Make</a:t>
            </a:r>
          </a:p>
          <a:p>
            <a:r>
              <a:rPr lang="nl-NL" i="1" dirty="0"/>
              <a:t>Ontwerp een tekening een idee, brainstormen, problemen achterhalen, keuzes maken, wat gebruik je wel wat niet, en prototype.</a:t>
            </a:r>
          </a:p>
          <a:p>
            <a:endParaRPr lang="nl-NL" sz="2400" dirty="0"/>
          </a:p>
          <a:p>
            <a:r>
              <a:rPr lang="nl-NL" sz="2400" dirty="0"/>
              <a:t>Release</a:t>
            </a:r>
          </a:p>
          <a:p>
            <a:r>
              <a:rPr lang="nl-NL" i="1" dirty="0"/>
              <a:t>Wat wordt het plan, wat ga je leren uit het release, wie zijn je partners, je organisatie uitbreiden en blijven verbeteren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759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1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99323E3C-201A-4E52-9130-58A297DEE2FA}" vid="{79D6676F-7AAA-4855-840C-569C4B44FF2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351</TotalTime>
  <Words>1048</Words>
  <Application>Microsoft Office PowerPoint</Application>
  <PresentationFormat>Breedbeeld</PresentationFormat>
  <Paragraphs>156</Paragraphs>
  <Slides>14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-apple-system</vt:lpstr>
      <vt:lpstr>Arial</vt:lpstr>
      <vt:lpstr>Arial Black</vt:lpstr>
      <vt:lpstr>Calibri</vt:lpstr>
      <vt:lpstr>Söhne</vt:lpstr>
      <vt:lpstr>Wingdings</vt:lpstr>
      <vt:lpstr>Thema1</vt:lpstr>
      <vt:lpstr>Circulaire economie</vt:lpstr>
      <vt:lpstr>Vorige week</vt:lpstr>
      <vt:lpstr>Waarom is een analyse van het gebied zo belangrijk?</vt:lpstr>
      <vt:lpstr>PowerPoint-presentatie</vt:lpstr>
      <vt:lpstr>Extra opdracht circulair ontwerpen</vt:lpstr>
      <vt:lpstr>Periode planning</vt:lpstr>
      <vt:lpstr>Vandaag</vt:lpstr>
      <vt:lpstr>Een circulair ontwerp</vt:lpstr>
      <vt:lpstr>Circulair ontwerpen</vt:lpstr>
      <vt:lpstr>Voordelen van circulair ontwerpen</vt:lpstr>
      <vt:lpstr>Toepassen van circulair ontwerpen</vt:lpstr>
      <vt:lpstr>Enkele voorbeelden</vt:lpstr>
      <vt:lpstr>Extra opdracht circulair ontwerpen</vt:lpstr>
      <vt:lpstr>Vandaag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Circulaire economie</dc:title>
  <dc:creator>Gerjan de Ruiter</dc:creator>
  <cp:lastModifiedBy>Gerjan de Ruiter</cp:lastModifiedBy>
  <cp:revision>1</cp:revision>
  <dcterms:created xsi:type="dcterms:W3CDTF">2023-05-09T12:36:46Z</dcterms:created>
  <dcterms:modified xsi:type="dcterms:W3CDTF">2023-05-24T06:53:54Z</dcterms:modified>
</cp:coreProperties>
</file>